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6858000" cy="9144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ithSVLQ/iqEV5Lm2DzgXUsS+HA6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9FD4D9-DC5C-45FC-8E93-9E84F889D040}">
  <a:tblStyle styleId="{989FD4D9-DC5C-45FC-8E93-9E84F889D04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03"/>
    <p:restoredTop sz="94657"/>
  </p:normalViewPr>
  <p:slideViewPr>
    <p:cSldViewPr snapToGrid="0" snapToObjects="1">
      <p:cViewPr>
        <p:scale>
          <a:sx n="66" d="100"/>
          <a:sy n="66" d="100"/>
        </p:scale>
        <p:origin x="5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ta Mapes" userId="e7356da7-cc08-4051-b72d-068f350b1328" providerId="ADAL" clId="{A08D2006-615F-4746-A49C-5B637637030E}"/>
    <pc:docChg chg="modSld">
      <pc:chgData name="Danita Mapes" userId="e7356da7-cc08-4051-b72d-068f350b1328" providerId="ADAL" clId="{A08D2006-615F-4746-A49C-5B637637030E}" dt="2023-03-15T18:06:09.579" v="67" actId="1076"/>
      <pc:docMkLst>
        <pc:docMk/>
      </pc:docMkLst>
      <pc:sldChg chg="modSp mod">
        <pc:chgData name="Danita Mapes" userId="e7356da7-cc08-4051-b72d-068f350b1328" providerId="ADAL" clId="{A08D2006-615F-4746-A49C-5B637637030E}" dt="2023-03-15T18:06:09.579" v="67" actId="1076"/>
        <pc:sldMkLst>
          <pc:docMk/>
          <pc:sldMk cId="1367100225" sldId="258"/>
        </pc:sldMkLst>
        <pc:spChg chg="mod">
          <ac:chgData name="Danita Mapes" userId="e7356da7-cc08-4051-b72d-068f350b1328" providerId="ADAL" clId="{A08D2006-615F-4746-A49C-5B637637030E}" dt="2023-03-15T18:06:09.579" v="67" actId="1076"/>
          <ac:spMkLst>
            <pc:docMk/>
            <pc:sldMk cId="1367100225" sldId="258"/>
            <ac:spMk id="4" creationId="{ADDC1BF6-862E-814C-9FB5-70D70F5468C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c661696b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c661696b6b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gc661696b6b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35899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1772576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1227799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694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c661696b6b_0_0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100" cy="5801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8" name="Google Shape;98;gc661696b6b_0_0"/>
              <p:cNvGraphicFramePr/>
              <p:nvPr>
                <p:extLst>
                  <p:ext uri="{D42A27DB-BD31-4B8C-83A1-F6EECF244321}">
                    <p14:modId xmlns:p14="http://schemas.microsoft.com/office/powerpoint/2010/main" val="2060672237"/>
                  </p:ext>
                </p:extLst>
              </p:nvPr>
            </p:nvGraphicFramePr>
            <p:xfrm>
              <a:off x="260059" y="1599414"/>
              <a:ext cx="6149100" cy="6988050"/>
            </p:xfrm>
            <a:graphic>
              <a:graphicData uri="http://schemas.openxmlformats.org/drawingml/2006/table">
                <a:tbl>
                  <a:tblPr firstRow="1" firstCol="1" bandRow="1">
                    <a:noFill/>
                    <a:tableStyleId>{989FD4D9-DC5C-45FC-8E93-9E84F889D040}</a:tableStyleId>
                  </a:tblPr>
                  <a:tblGrid>
                    <a:gridCol w="221695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32825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039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7764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Calibri"/>
                                    <a:cs typeface="Calibri"/>
                                    <a:sym typeface="Calibri"/>
                                  </a:rPr>
                                  <m:t>5.2</m:t>
                                </m:r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cs typeface="Calibri"/>
                                    <a:sym typeface="Calibri"/>
                                  </a:rPr>
                                  <m:t>−3.4= ?</m:t>
                                </m:r>
                              </m:oMath>
                            </m:oMathPara>
                          </a14:m>
                          <a:endParaRPr sz="2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__.4 </m:t>
                              </m:r>
                              <m:r>
                                <a:rPr lang="en-US" sz="2400" b="0" i="0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+ ?=</m:t>
                              </m:r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5.2</m:t>
                              </m:r>
                            </m:oMath>
                          </a14:m>
                          <a:r>
                            <a:rPr lang="en-US" sz="2200" b="0" u="none" strike="noStrike" cap="none" baseline="0" dirty="0">
                              <a:solidFill>
                                <a:schemeClr val="dk1"/>
                              </a:solidFill>
                            </a:rPr>
                            <a:t> </a:t>
                          </a:r>
                          <a:endParaRPr lang="en-US"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Calibri"/>
                                    <a:cs typeface="Calibri"/>
                                    <a:sym typeface="Calibri"/>
                                  </a:rPr>
                                  <m:t>6.3</m:t>
                                </m:r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cs typeface="Calibri"/>
                                    <a:sym typeface="Calibri"/>
                                  </a:rPr>
                                  <m:t>−2.7= ?</m:t>
                                </m:r>
                              </m:oMath>
                            </m:oMathPara>
                          </a14:m>
                          <a:endParaRPr sz="2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2.7 </m:t>
                              </m:r>
                              <m:r>
                                <a:rPr lang="en-US" sz="2400" b="0" i="0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+ ?=</m:t>
                              </m:r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6.__</m:t>
                              </m:r>
                            </m:oMath>
                          </a14:m>
                          <a:r>
                            <a:rPr lang="en-US" sz="2200" b="0" u="none" strike="noStrike" cap="none" baseline="0" dirty="0">
                              <a:solidFill>
                                <a:schemeClr val="dk1"/>
                              </a:solidFill>
                            </a:rPr>
                            <a:t> </a:t>
                          </a:r>
                          <a:endParaRPr lang="en-US"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Calibri"/>
                                    <a:cs typeface="Calibri"/>
                                    <a:sym typeface="Calibri"/>
                                  </a:rPr>
                                  <m:t>18.1</m:t>
                                </m:r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cs typeface="Calibri"/>
                                    <a:sym typeface="Calibri"/>
                                  </a:rPr>
                                  <m:t>−5.7= ?</m:t>
                                </m:r>
                              </m:oMath>
                            </m:oMathPara>
                          </a14:m>
                          <a:endParaRPr sz="2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__.7 </m:t>
                              </m:r>
                              <m:r>
                                <a:rPr lang="en-US" sz="2400" b="0" i="0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+ ?=</m:t>
                              </m:r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18.1</m:t>
                              </m:r>
                            </m:oMath>
                          </a14:m>
                          <a:r>
                            <a:rPr lang="en-US" sz="2200" b="0" u="none" strike="noStrike" cap="none" baseline="0" dirty="0">
                              <a:solidFill>
                                <a:schemeClr val="dk1"/>
                              </a:solidFill>
                            </a:rPr>
                            <a:t> </a:t>
                          </a:r>
                          <a:endParaRPr lang="en-US"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Calibri"/>
                                    <a:cs typeface="Calibri"/>
                                    <a:sym typeface="Calibri"/>
                                  </a:rPr>
                                  <m:t>14.5</m:t>
                                </m:r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cs typeface="Calibri"/>
                                    <a:sym typeface="Calibri"/>
                                  </a:rPr>
                                  <m:t>−7.9= ?</m:t>
                                </m:r>
                              </m:oMath>
                            </m:oMathPara>
                          </a14:m>
                          <a:endParaRPr sz="2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7.__ </m:t>
                              </m:r>
                              <m:r>
                                <a:rPr lang="en-US" sz="2400" b="0" i="0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+ ?=</m:t>
                              </m:r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14.5</m:t>
                              </m:r>
                            </m:oMath>
                          </a14:m>
                          <a:r>
                            <a:rPr lang="en-US" sz="2200" b="0" u="none" strike="noStrike" cap="none" baseline="0" dirty="0">
                              <a:solidFill>
                                <a:schemeClr val="dk1"/>
                              </a:solidFill>
                            </a:rPr>
                            <a:t> </a:t>
                          </a:r>
                          <a:endParaRPr lang="en-US"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Calibri"/>
                                    <a:cs typeface="Calibri"/>
                                    <a:sym typeface="Calibri"/>
                                  </a:rPr>
                                  <m:t>4.4</m:t>
                                </m:r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cs typeface="Calibri"/>
                                    <a:sym typeface="Calibri"/>
                                  </a:rPr>
                                  <m:t>−2.5= ?</m:t>
                                </m:r>
                              </m:oMath>
                            </m:oMathPara>
                          </a14:m>
                          <a:endParaRPr sz="2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2.__ </m:t>
                              </m:r>
                              <m:r>
                                <a:rPr lang="en-US" sz="2400" b="0" i="0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+ ?=</m:t>
                              </m:r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4.4</m:t>
                              </m:r>
                            </m:oMath>
                          </a14:m>
                          <a:r>
                            <a:rPr lang="en-US" sz="2200" b="0" u="none" strike="noStrike" cap="none" baseline="0" dirty="0">
                              <a:solidFill>
                                <a:schemeClr val="dk1"/>
                              </a:solidFill>
                            </a:rPr>
                            <a:t> </a:t>
                          </a:r>
                          <a:endParaRPr lang="en-US"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Calibri"/>
                                    <a:cs typeface="Calibri"/>
                                    <a:sym typeface="Calibri"/>
                                  </a:rPr>
                                  <m:t>17.1</m:t>
                                </m:r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cs typeface="Calibri"/>
                                    <a:sym typeface="Calibri"/>
                                  </a:rPr>
                                  <m:t>−8.8= ?</m:t>
                                </m:r>
                              </m:oMath>
                            </m:oMathPara>
                          </a14:m>
                          <a:endParaRPr sz="2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__.8 </m:t>
                              </m:r>
                              <m:r>
                                <a:rPr lang="en-US" sz="2400" b="0" i="0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+ ?=</m:t>
                              </m:r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17.1</m:t>
                              </m:r>
                            </m:oMath>
                          </a14:m>
                          <a:r>
                            <a:rPr lang="en-US" sz="2200" b="0" u="none" strike="noStrike" cap="none" baseline="0" dirty="0">
                              <a:solidFill>
                                <a:schemeClr val="dk1"/>
                              </a:solidFill>
                            </a:rPr>
                            <a:t> </a:t>
                          </a:r>
                          <a:endParaRPr lang="en-US"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Calibri"/>
                                    <a:cs typeface="Calibri"/>
                                    <a:sym typeface="Calibri"/>
                                  </a:rPr>
                                  <m:t>7.6</m:t>
                                </m:r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cs typeface="Calibri"/>
                                    <a:sym typeface="Calibri"/>
                                  </a:rPr>
                                  <m:t>−3.9= ?</m:t>
                                </m:r>
                              </m:oMath>
                            </m:oMathPara>
                          </a14:m>
                          <a:endParaRPr sz="2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__.9 </m:t>
                              </m:r>
                              <m:r>
                                <a:rPr lang="en-US" sz="2400" b="0" i="0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+ ?=</m:t>
                              </m:r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__.6</m:t>
                              </m:r>
                            </m:oMath>
                          </a14:m>
                          <a:r>
                            <a:rPr lang="en-US" sz="2200" b="0" u="none" strike="noStrike" cap="none" baseline="0" dirty="0">
                              <a:solidFill>
                                <a:schemeClr val="dk1"/>
                              </a:solidFill>
                            </a:rPr>
                            <a:t> </a:t>
                          </a:r>
                          <a:endParaRPr lang="en-US"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Calibri"/>
                                    <a:cs typeface="Calibri"/>
                                    <a:sym typeface="Calibri"/>
                                  </a:rPr>
                                  <m:t>6.4</m:t>
                                </m:r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cs typeface="Calibri"/>
                                    <a:sym typeface="Calibri"/>
                                  </a:rPr>
                                  <m:t>−5.5= ?</m:t>
                                </m:r>
                              </m:oMath>
                            </m:oMathPara>
                          </a14:m>
                          <a:endParaRPr sz="2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5.__ </m:t>
                              </m:r>
                              <m:r>
                                <a:rPr lang="en-US" sz="2400" b="0" i="0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+ ?=</m:t>
                              </m:r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6.4</m:t>
                              </m:r>
                            </m:oMath>
                          </a14:m>
                          <a:r>
                            <a:rPr lang="en-US" sz="2200" b="0" u="none" strike="noStrike" cap="none" baseline="0" dirty="0">
                              <a:solidFill>
                                <a:schemeClr val="dk1"/>
                              </a:solidFill>
                            </a:rPr>
                            <a:t> </a:t>
                          </a:r>
                          <a:endParaRPr lang="en-US"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Calibri"/>
                                    <a:cs typeface="Calibri"/>
                                    <a:sym typeface="Calibri"/>
                                  </a:rPr>
                                  <m:t>9.2</m:t>
                                </m:r>
                                <m:r>
                                  <a:rPr lang="en-US" sz="2000" b="0" i="1" u="none" strike="noStrike" cap="none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cs typeface="Calibri"/>
                                    <a:sym typeface="Calibri"/>
                                  </a:rPr>
                                  <m:t>−5.5= ?</m:t>
                                </m:r>
                              </m:oMath>
                            </m:oMathPara>
                          </a14:m>
                          <a:endParaRPr sz="2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__.5 </m:t>
                              </m:r>
                              <m:r>
                                <a:rPr lang="en-US" sz="2400" b="0" i="0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+ ?=</m:t>
                              </m:r>
                              <m:r>
                                <a:rPr lang="en-US" sz="2400" b="0" i="1" u="none" strike="noStrike" cap="none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9.__</m:t>
                              </m:r>
                            </m:oMath>
                          </a14:m>
                          <a:r>
                            <a:rPr lang="en-US" sz="2200" b="0" u="none" strike="noStrike" cap="none" baseline="0" dirty="0">
                              <a:solidFill>
                                <a:schemeClr val="dk1"/>
                              </a:solidFill>
                            </a:rPr>
                            <a:t> 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8" name="Google Shape;98;gc661696b6b_0_0"/>
              <p:cNvGraphicFramePr/>
              <p:nvPr>
                <p:extLst>
                  <p:ext uri="{D42A27DB-BD31-4B8C-83A1-F6EECF244321}">
                    <p14:modId xmlns:p14="http://schemas.microsoft.com/office/powerpoint/2010/main" val="2060672237"/>
                  </p:ext>
                </p:extLst>
              </p:nvPr>
            </p:nvGraphicFramePr>
            <p:xfrm>
              <a:off x="260059" y="1599414"/>
              <a:ext cx="6149100" cy="6988050"/>
            </p:xfrm>
            <a:graphic>
              <a:graphicData uri="http://schemas.openxmlformats.org/drawingml/2006/table">
                <a:tbl>
                  <a:tblPr firstRow="1" firstCol="1" bandRow="1">
                    <a:noFill/>
                    <a:tableStyleId>{989FD4D9-DC5C-45FC-8E93-9E84F889D040}</a:tableStyleId>
                  </a:tblPr>
                  <a:tblGrid>
                    <a:gridCol w="221695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32825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039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776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75" t="-787" r="-178022" b="-8047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95300" t="-787" r="-69191" b="-8047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75" t="-100000" r="-178022" b="-6984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95300" t="-100000" r="-69191" b="-6984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75" t="-201575" r="-178022" b="-6039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95300" t="-201575" r="-69191" b="-6039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75" t="-299219" r="-178022" b="-499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95300" t="-299219" r="-69191" b="-499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75" t="-402362" r="-178022" b="-4031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95300" t="-402362" r="-69191" b="-4031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75" t="-498438" r="-178022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95300" t="-498438" r="-69191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75" t="-603150" r="-178022" b="-202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95300" t="-603150" r="-69191" b="-202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75" t="-697656" r="-178022" b="-1007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95300" t="-697656" r="-69191" b="-1007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776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75" t="-803937" r="-178022" b="-15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95300" t="-803937" r="-69191" b="-15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2200" b="0" u="none" strike="noStrike" cap="none" dirty="0">
                              <a:solidFill>
                                <a:schemeClr val="dk1"/>
                              </a:solidFill>
                            </a:rPr>
                            <a:t>   ? =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8950" marR="58950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ADDC1BF6-862E-814C-9FB5-70D70F5468C7}"/>
              </a:ext>
            </a:extLst>
          </p:cNvPr>
          <p:cNvSpPr/>
          <p:nvPr/>
        </p:nvSpPr>
        <p:spPr>
          <a:xfrm>
            <a:off x="271344" y="670746"/>
            <a:ext cx="61265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Directions: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Take turns choosing a digit card. Use the digit to fill a number in the Think 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ddition column. Once a number is completely filled in, find the value of the question mark (?). Be the first to find all the 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value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s. Please see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PDF in case the formatting of this file changes. </a:t>
            </a:r>
            <a:endParaRPr lang="en-US"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9E0438-D8BF-834A-B167-A4F41A387E10}"/>
              </a:ext>
            </a:extLst>
          </p:cNvPr>
          <p:cNvSpPr/>
          <p:nvPr/>
        </p:nvSpPr>
        <p:spPr>
          <a:xfrm>
            <a:off x="260059" y="270636"/>
            <a:ext cx="61265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Think Addition Math Libs – Decimals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67100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145657" y="145658"/>
            <a:ext cx="6546456" cy="56644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Think Addition </a:t>
            </a: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 Libs – Decimals</a:t>
            </a:r>
            <a:endParaRPr b="1" dirty="0"/>
          </a:p>
        </p:txBody>
      </p:sp>
      <p:sp>
        <p:nvSpPr>
          <p:cNvPr id="90" name="Google Shape;90;p1"/>
          <p:cNvSpPr/>
          <p:nvPr/>
        </p:nvSpPr>
        <p:spPr>
          <a:xfrm>
            <a:off x="260059" y="712100"/>
            <a:ext cx="6149130" cy="56644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Directions: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Take turns choosing a digit card. Use the digit to fill a number in the Think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ddition column. Once a number is completely filled in, find the value of the question mark (?). Be the first to find all the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value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s.</a:t>
            </a:r>
            <a:endParaRPr dirty="0"/>
          </a:p>
        </p:txBody>
      </p:sp>
      <p:graphicFrame>
        <p:nvGraphicFramePr>
          <p:cNvPr id="91" name="Google Shape;91;p1"/>
          <p:cNvGraphicFramePr/>
          <p:nvPr/>
        </p:nvGraphicFramePr>
        <p:xfrm>
          <a:off x="260059" y="1342239"/>
          <a:ext cx="6149100" cy="6988050"/>
        </p:xfrm>
        <a:graphic>
          <a:graphicData uri="http://schemas.openxmlformats.org/drawingml/2006/table">
            <a:tbl>
              <a:tblPr firstRow="1" firstCol="1" bandRow="1">
                <a:noFill/>
                <a:tableStyleId>{989FD4D9-DC5C-45FC-8E93-9E84F889D040}</a:tableStyleId>
              </a:tblPr>
              <a:tblGrid>
                <a:gridCol w="221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8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64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55.6 – 33.4 = ?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3__.4 + ? = 55.6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   ? =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4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61.9 – 27.7 = ?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27.7 + ? = 61.__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   ? =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4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98.1 – 31.7 = ?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__1.7 + ? = 98.1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   ? =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64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114.5 – 79 = ?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7__ + ? = 114.5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   ? =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64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34.4 – 32.7 = ?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32.__ + ? = 34.4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   ? =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64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117.1 – 68.8 = ?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6__.8 + ? = 117.1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   ? =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64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47.6 – 28.9 = ?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__8.9 + ? = __7.6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   ? =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64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64 – 52.5 = ?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52.__ + ? = 64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   ? =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64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>
                          <a:solidFill>
                            <a:schemeClr val="dk1"/>
                          </a:solidFill>
                        </a:rPr>
                        <a:t>94.9 – 58.2 = ?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 dirty="0">
                          <a:solidFill>
                            <a:schemeClr val="dk1"/>
                          </a:solidFill>
                        </a:rPr>
                        <a:t>5__.2 + ? = 94.__</a:t>
                      </a:r>
                      <a:endParaRPr sz="1000" b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u="none" strike="noStrike" cap="none" dirty="0">
                          <a:solidFill>
                            <a:schemeClr val="dk1"/>
                          </a:solidFill>
                        </a:rPr>
                        <a:t>   ? =</a:t>
                      </a:r>
                      <a:endParaRPr sz="1000" b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8950" marR="5895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77FA53A-C149-7E43-B8FB-F56A20750B4B}"/>
              </a:ext>
            </a:extLst>
          </p:cNvPr>
          <p:cNvSpPr txBox="1"/>
          <p:nvPr/>
        </p:nvSpPr>
        <p:spPr>
          <a:xfrm>
            <a:off x="-1443038" y="2414588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371</Words>
  <Application>Microsoft Office PowerPoint</Application>
  <PresentationFormat>On-screen Show (4:3)</PresentationFormat>
  <Paragraphs>60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 Math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J. SanGiovanni</dc:creator>
  <cp:lastModifiedBy>Danita Mapes</cp:lastModifiedBy>
  <cp:revision>8</cp:revision>
  <dcterms:created xsi:type="dcterms:W3CDTF">2020-12-31T15:11:03Z</dcterms:created>
  <dcterms:modified xsi:type="dcterms:W3CDTF">2023-03-15T18:06:10Z</dcterms:modified>
</cp:coreProperties>
</file>