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5CF19FE-4AE9-427D-A7B1-BA5D3E657C9C}">
  <a:tblStyle styleId="{F5CF19FE-4AE9-427D-A7B1-BA5D3E657C9C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15"/>
  </p:normalViewPr>
  <p:slideViewPr>
    <p:cSldViewPr snapToGrid="0" snapToObjects="1">
      <p:cViewPr varScale="1">
        <p:scale>
          <a:sx n="79" d="100"/>
          <a:sy n="79" d="100"/>
        </p:scale>
        <p:origin x="316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" name="Google Shape;89;p13"/>
          <p:cNvGraphicFramePr/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  <a:tableStyleId>{F5CF19FE-4AE9-427D-A7B1-BA5D3E657C9C}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u="none" strike="noStrike" cap="none"/>
                        <a:t>24 × 0.5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1.25 × 16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4.1 × 2.8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0.32 × 1.5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28 × 2.5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10.5 × 8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u="none" strike="noStrike" cap="none"/>
                        <a:t>3.8 × 0.5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4.25 × 32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6.5 × 0.2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8.4 × 1.5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" name="Google Shape;95;p14"/>
          <p:cNvGraphicFramePr/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  <a:tableStyleId>{F5CF19FE-4AE9-427D-A7B1-BA5D3E657C9C}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u="none" strike="noStrike" cap="none"/>
                        <a:t>8 × 3.6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0.40 × 12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2.5 × 12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6.8 × 50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1.2 × 5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0.15 × 3.4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25 × 4.48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1.5 × 0.14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50 × 4.6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0.42 × 50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</Words>
  <Application>Microsoft Macintosh PowerPoint</Application>
  <PresentationFormat>On-screen Show (4:3)</PresentationFormat>
  <Paragraphs>22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Bay-Williams,Jennifer M</cp:lastModifiedBy>
  <cp:revision>2</cp:revision>
  <dcterms:modified xsi:type="dcterms:W3CDTF">2021-12-09T23:03:06Z</dcterms:modified>
</cp:coreProperties>
</file>