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56" r:id="rId2"/>
  </p:sldIdLst>
  <p:sldSz cx="6858000" cy="9144000" type="letter"/>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6067"/>
    <p:restoredTop sz="91726"/>
  </p:normalViewPr>
  <p:slideViewPr>
    <p:cSldViewPr snapToGrid="0" snapToObjects="1">
      <p:cViewPr>
        <p:scale>
          <a:sx n="150" d="100"/>
          <a:sy n="150" d="100"/>
        </p:scale>
        <p:origin x="1506" y="-3255"/>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B2CAC0D-8B84-4949-B128-D5C5F98A1A21}" type="datetimeFigureOut">
              <a:rPr lang="en-US" smtClean="0"/>
              <a:t>4/1/2021</a:t>
            </a:fld>
            <a:endParaRPr lang="en-US" dirty="0"/>
          </a:p>
        </p:txBody>
      </p:sp>
      <p:sp>
        <p:nvSpPr>
          <p:cNvPr id="4" name="Slide Image Placeholder 3"/>
          <p:cNvSpPr>
            <a:spLocks noGrp="1" noRot="1" noChangeAspect="1"/>
          </p:cNvSpPr>
          <p:nvPr>
            <p:ph type="sldImg" idx="2"/>
          </p:nvPr>
        </p:nvSpPr>
        <p:spPr>
          <a:xfrm>
            <a:off x="2271713" y="1143000"/>
            <a:ext cx="2314575"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36F9810-8AA7-B745-B092-2C858C246F9D}" type="slidenum">
              <a:rPr lang="en-US" smtClean="0"/>
              <a:t>‹#›</a:t>
            </a:fld>
            <a:endParaRPr lang="en-US" dirty="0"/>
          </a:p>
        </p:txBody>
      </p:sp>
    </p:spTree>
    <p:extLst>
      <p:ext uri="{BB962C8B-B14F-4D97-AF65-F5344CB8AC3E}">
        <p14:creationId xmlns:p14="http://schemas.microsoft.com/office/powerpoint/2010/main" val="8229323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36F9810-8AA7-B745-B092-2C858C246F9D}" type="slidenum">
              <a:rPr lang="en-US" smtClean="0"/>
              <a:t>1</a:t>
            </a:fld>
            <a:endParaRPr lang="en-US" dirty="0"/>
          </a:p>
        </p:txBody>
      </p:sp>
    </p:spTree>
    <p:extLst>
      <p:ext uri="{BB962C8B-B14F-4D97-AF65-F5344CB8AC3E}">
        <p14:creationId xmlns:p14="http://schemas.microsoft.com/office/powerpoint/2010/main" val="18616714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D39D718-4E4B-1947-92E0-BBED57B9EE73}" type="datetimeFigureOut">
              <a:rPr lang="en-US" smtClean="0"/>
              <a:t>4/1/2021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35481533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39D718-4E4B-1947-92E0-BBED57B9EE73}" type="datetimeFigureOut">
              <a:rPr lang="en-US" smtClean="0"/>
              <a:t>4/1/2021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11274012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39D718-4E4B-1947-92E0-BBED57B9EE73}" type="datetimeFigureOut">
              <a:rPr lang="en-US" smtClean="0"/>
              <a:t>4/1/2021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161464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39D718-4E4B-1947-92E0-BBED57B9EE73}" type="datetimeFigureOut">
              <a:rPr lang="en-US" smtClean="0"/>
              <a:t>4/1/2021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22350896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D39D718-4E4B-1947-92E0-BBED57B9EE73}" type="datetimeFigureOut">
              <a:rPr lang="en-US" smtClean="0"/>
              <a:t>4/1/2021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5901589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D39D718-4E4B-1947-92E0-BBED57B9EE73}" type="datetimeFigureOut">
              <a:rPr lang="en-US" smtClean="0"/>
              <a:t>4/1/2021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1167403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D39D718-4E4B-1947-92E0-BBED57B9EE73}" type="datetimeFigureOut">
              <a:rPr lang="en-US" smtClean="0"/>
              <a:t>4/1/2021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12926718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D39D718-4E4B-1947-92E0-BBED57B9EE73}" type="datetimeFigureOut">
              <a:rPr lang="en-US" smtClean="0"/>
              <a:t>4/1/2021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33894698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39D718-4E4B-1947-92E0-BBED57B9EE73}" type="datetimeFigureOut">
              <a:rPr lang="en-US" smtClean="0"/>
              <a:t>4/1/2021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256696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0D39D718-4E4B-1947-92E0-BBED57B9EE73}" type="datetimeFigureOut">
              <a:rPr lang="en-US" smtClean="0"/>
              <a:t>4/1/2021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38156451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dirty="0"/>
              <a:t>Click icon to add picture</a:t>
            </a:r>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0D39D718-4E4B-1947-92E0-BBED57B9EE73}" type="datetimeFigureOut">
              <a:rPr lang="en-US" smtClean="0"/>
              <a:t>4/1/2021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26309836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0D39D718-4E4B-1947-92E0-BBED57B9EE73}" type="datetimeFigureOut">
              <a:rPr lang="en-US" smtClean="0"/>
              <a:t>4/1/2021</a:t>
            </a:fld>
            <a:endParaRPr lang="en-US" dirty="0"/>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68C5C39F-DAB2-A34A-A96C-2F347ED29C22}" type="slidenum">
              <a:rPr lang="en-US" smtClean="0"/>
              <a:t>‹#›</a:t>
            </a:fld>
            <a:endParaRPr lang="en-US" dirty="0"/>
          </a:p>
        </p:txBody>
      </p:sp>
    </p:spTree>
    <p:extLst>
      <p:ext uri="{BB962C8B-B14F-4D97-AF65-F5344CB8AC3E}">
        <p14:creationId xmlns:p14="http://schemas.microsoft.com/office/powerpoint/2010/main" val="136140022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3902F44D-E06F-4344-81D4-BD9176E17D49}"/>
              </a:ext>
            </a:extLst>
          </p:cNvPr>
          <p:cNvSpPr/>
          <p:nvPr/>
        </p:nvSpPr>
        <p:spPr>
          <a:xfrm>
            <a:off x="145657" y="145658"/>
            <a:ext cx="6546456" cy="56644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solidFill>
                  <a:schemeClr val="tx1"/>
                </a:solidFill>
              </a:rPr>
              <a:t>Who’s Adjusting?</a:t>
            </a:r>
          </a:p>
        </p:txBody>
      </p:sp>
      <p:sp>
        <p:nvSpPr>
          <p:cNvPr id="5" name="Rectangle 4">
            <a:extLst>
              <a:ext uri="{FF2B5EF4-FFF2-40B4-BE49-F238E27FC236}">
                <a16:creationId xmlns:a16="http://schemas.microsoft.com/office/drawing/2014/main" id="{532CA1A5-E9FE-E246-86D5-F8CF245A9224}"/>
              </a:ext>
            </a:extLst>
          </p:cNvPr>
          <p:cNvSpPr/>
          <p:nvPr/>
        </p:nvSpPr>
        <p:spPr>
          <a:xfrm>
            <a:off x="260059" y="712099"/>
            <a:ext cx="6174297" cy="65033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b="1" dirty="0">
                <a:solidFill>
                  <a:schemeClr val="tx1"/>
                </a:solidFill>
              </a:rPr>
              <a:t>Directions:</a:t>
            </a:r>
            <a:r>
              <a:rPr lang="en-US" sz="1000" dirty="0">
                <a:solidFill>
                  <a:schemeClr val="tx1"/>
                </a:solidFill>
              </a:rPr>
              <a:t> Players take turns choosing subtraction cards. A player chooses a card and decides if they would adjust before subtracting, adjust after subtracting, adjust the minuend, adjust the subtrahend, or adjust both numbers. The player tells their partner their choice and how they would adjust the problem. The player puts a counter on a space that matches their thinking. The first player to get four-in-a-row wins.</a:t>
            </a:r>
          </a:p>
        </p:txBody>
      </p:sp>
      <p:graphicFrame>
        <p:nvGraphicFramePr>
          <p:cNvPr id="8" name="Table 7">
            <a:extLst>
              <a:ext uri="{FF2B5EF4-FFF2-40B4-BE49-F238E27FC236}">
                <a16:creationId xmlns:a16="http://schemas.microsoft.com/office/drawing/2014/main" id="{4A7368FE-8C24-324E-A8B9-458F51305279}"/>
              </a:ext>
            </a:extLst>
          </p:cNvPr>
          <p:cNvGraphicFramePr>
            <a:graphicFrameLocks noGrp="1"/>
          </p:cNvGraphicFramePr>
          <p:nvPr>
            <p:extLst>
              <p:ext uri="{D42A27DB-BD31-4B8C-83A1-F6EECF244321}">
                <p14:modId xmlns:p14="http://schemas.microsoft.com/office/powerpoint/2010/main" val="1374857261"/>
              </p:ext>
            </p:extLst>
          </p:nvPr>
        </p:nvGraphicFramePr>
        <p:xfrm>
          <a:off x="221158" y="1603803"/>
          <a:ext cx="6422924" cy="6828101"/>
        </p:xfrm>
        <a:graphic>
          <a:graphicData uri="http://schemas.openxmlformats.org/drawingml/2006/table">
            <a:tbl>
              <a:tblPr firstRow="1" firstCol="1" bandRow="1">
                <a:tableStyleId>{5C22544A-7EE6-4342-B048-85BDC9FD1C3A}</a:tableStyleId>
              </a:tblPr>
              <a:tblGrid>
                <a:gridCol w="932392">
                  <a:extLst>
                    <a:ext uri="{9D8B030D-6E8A-4147-A177-3AD203B41FA5}">
                      <a16:colId xmlns:a16="http://schemas.microsoft.com/office/drawing/2014/main" val="3322033975"/>
                    </a:ext>
                  </a:extLst>
                </a:gridCol>
                <a:gridCol w="830836">
                  <a:extLst>
                    <a:ext uri="{9D8B030D-6E8A-4147-A177-3AD203B41FA5}">
                      <a16:colId xmlns:a16="http://schemas.microsoft.com/office/drawing/2014/main" val="1688025041"/>
                    </a:ext>
                  </a:extLst>
                </a:gridCol>
                <a:gridCol w="841852">
                  <a:extLst>
                    <a:ext uri="{9D8B030D-6E8A-4147-A177-3AD203B41FA5}">
                      <a16:colId xmlns:a16="http://schemas.microsoft.com/office/drawing/2014/main" val="1953976944"/>
                    </a:ext>
                  </a:extLst>
                </a:gridCol>
                <a:gridCol w="992827">
                  <a:extLst>
                    <a:ext uri="{9D8B030D-6E8A-4147-A177-3AD203B41FA5}">
                      <a16:colId xmlns:a16="http://schemas.microsoft.com/office/drawing/2014/main" val="1391346447"/>
                    </a:ext>
                  </a:extLst>
                </a:gridCol>
                <a:gridCol w="951820">
                  <a:extLst>
                    <a:ext uri="{9D8B030D-6E8A-4147-A177-3AD203B41FA5}">
                      <a16:colId xmlns:a16="http://schemas.microsoft.com/office/drawing/2014/main" val="1569806209"/>
                    </a:ext>
                  </a:extLst>
                </a:gridCol>
                <a:gridCol w="951820">
                  <a:extLst>
                    <a:ext uri="{9D8B030D-6E8A-4147-A177-3AD203B41FA5}">
                      <a16:colId xmlns:a16="http://schemas.microsoft.com/office/drawing/2014/main" val="14502901"/>
                    </a:ext>
                  </a:extLst>
                </a:gridCol>
                <a:gridCol w="921377">
                  <a:extLst>
                    <a:ext uri="{9D8B030D-6E8A-4147-A177-3AD203B41FA5}">
                      <a16:colId xmlns:a16="http://schemas.microsoft.com/office/drawing/2014/main" val="850650475"/>
                    </a:ext>
                  </a:extLst>
                </a:gridCol>
              </a:tblGrid>
              <a:tr h="975443">
                <a:tc>
                  <a:txBody>
                    <a:bodyPr/>
                    <a:lstStyle/>
                    <a:p>
                      <a:pPr marL="0" marR="0" algn="ctr">
                        <a:spcBef>
                          <a:spcPts val="0"/>
                        </a:spcBef>
                        <a:spcAft>
                          <a:spcPts val="0"/>
                        </a:spcAft>
                      </a:pPr>
                      <a:r>
                        <a:rPr lang="en-US" sz="1100" b="0" dirty="0">
                          <a:solidFill>
                            <a:schemeClr val="bg1">
                              <a:lumMod val="65000"/>
                            </a:schemeClr>
                          </a:solidFill>
                          <a:effectLst/>
                        </a:rPr>
                        <a:t>adjust</a:t>
                      </a:r>
                      <a:r>
                        <a:rPr lang="en-US" sz="1100" dirty="0">
                          <a:solidFill>
                            <a:schemeClr val="bg1">
                              <a:lumMod val="65000"/>
                            </a:schemeClr>
                          </a:solidFill>
                          <a:effectLst/>
                        </a:rPr>
                        <a:t> </a:t>
                      </a:r>
                    </a:p>
                    <a:p>
                      <a:pPr marL="0" marR="0" algn="ctr">
                        <a:spcBef>
                          <a:spcPts val="0"/>
                        </a:spcBef>
                        <a:spcAft>
                          <a:spcPts val="0"/>
                        </a:spcAft>
                      </a:pPr>
                      <a:r>
                        <a:rPr lang="en-US" sz="1300" dirty="0">
                          <a:solidFill>
                            <a:schemeClr val="tx1"/>
                          </a:solidFill>
                          <a:effectLst/>
                        </a:rPr>
                        <a:t>BEFORE</a:t>
                      </a:r>
                      <a:endParaRPr lang="en-US" sz="1100" dirty="0">
                        <a:solidFill>
                          <a:schemeClr val="tx1"/>
                        </a:solidFill>
                        <a:effectLst/>
                      </a:endParaRPr>
                    </a:p>
                    <a:p>
                      <a:pPr marL="0" marR="0" algn="ctr">
                        <a:spcBef>
                          <a:spcPts val="0"/>
                        </a:spcBef>
                        <a:spcAft>
                          <a:spcPts val="0"/>
                        </a:spcAft>
                      </a:pPr>
                      <a:r>
                        <a:rPr lang="en-US" sz="1100" b="0" dirty="0">
                          <a:solidFill>
                            <a:schemeClr val="bg1">
                              <a:lumMod val="65000"/>
                            </a:schemeClr>
                          </a:solidFill>
                          <a:effectLst/>
                        </a:rPr>
                        <a:t>subtracting</a:t>
                      </a:r>
                      <a:endParaRPr lang="en-US" sz="1100" b="0" dirty="0">
                        <a:solidFill>
                          <a:schemeClr val="bg1">
                            <a:lumMod val="6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1794" marR="61794"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100" b="0" dirty="0">
                          <a:solidFill>
                            <a:schemeClr val="bg1">
                              <a:lumMod val="65000"/>
                            </a:schemeClr>
                          </a:solidFill>
                          <a:effectLst/>
                        </a:rPr>
                        <a:t>adjust</a:t>
                      </a:r>
                    </a:p>
                    <a:p>
                      <a:pPr marL="0" marR="0" algn="ctr">
                        <a:spcBef>
                          <a:spcPts val="0"/>
                        </a:spcBef>
                        <a:spcAft>
                          <a:spcPts val="0"/>
                        </a:spcAft>
                      </a:pPr>
                      <a:r>
                        <a:rPr lang="en-US" sz="1300" dirty="0">
                          <a:solidFill>
                            <a:schemeClr val="tx1"/>
                          </a:solidFill>
                          <a:effectLst/>
                        </a:rPr>
                        <a:t>AFTER</a:t>
                      </a:r>
                      <a:endParaRPr lang="en-US" sz="1100" dirty="0">
                        <a:solidFill>
                          <a:schemeClr val="tx1"/>
                        </a:solidFill>
                        <a:effectLst/>
                      </a:endParaRPr>
                    </a:p>
                    <a:p>
                      <a:pPr marL="0" marR="0" algn="ctr">
                        <a:spcBef>
                          <a:spcPts val="0"/>
                        </a:spcBef>
                        <a:spcAft>
                          <a:spcPts val="0"/>
                        </a:spcAft>
                      </a:pPr>
                      <a:r>
                        <a:rPr lang="en-US" sz="1100" b="0" dirty="0">
                          <a:solidFill>
                            <a:schemeClr val="bg1">
                              <a:lumMod val="65000"/>
                            </a:schemeClr>
                          </a:solidFill>
                          <a:effectLst/>
                        </a:rPr>
                        <a:t>subtracting</a:t>
                      </a:r>
                      <a:endParaRPr lang="en-US" sz="1100" b="0" dirty="0">
                        <a:solidFill>
                          <a:schemeClr val="bg1">
                            <a:lumMod val="6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1794" marR="61794"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100" b="0" dirty="0">
                          <a:solidFill>
                            <a:schemeClr val="bg1">
                              <a:lumMod val="65000"/>
                            </a:schemeClr>
                          </a:solidFill>
                          <a:effectLst/>
                        </a:rPr>
                        <a:t>adjust the</a:t>
                      </a:r>
                    </a:p>
                    <a:p>
                      <a:pPr marL="0" marR="0" algn="ctr">
                        <a:spcBef>
                          <a:spcPts val="0"/>
                        </a:spcBef>
                        <a:spcAft>
                          <a:spcPts val="0"/>
                        </a:spcAft>
                      </a:pPr>
                      <a:r>
                        <a:rPr lang="en-US" sz="1300" dirty="0">
                          <a:solidFill>
                            <a:schemeClr val="tx1"/>
                          </a:solidFill>
                          <a:effectLst/>
                        </a:rPr>
                        <a:t>MINUEND</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1794" marR="61794"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100" b="0" dirty="0">
                          <a:solidFill>
                            <a:schemeClr val="bg1">
                              <a:lumMod val="65000"/>
                            </a:schemeClr>
                          </a:solidFill>
                          <a:effectLst/>
                        </a:rPr>
                        <a:t>adjust the</a:t>
                      </a:r>
                    </a:p>
                    <a:p>
                      <a:pPr marL="0" marR="0" algn="ctr">
                        <a:spcBef>
                          <a:spcPts val="0"/>
                        </a:spcBef>
                        <a:spcAft>
                          <a:spcPts val="0"/>
                        </a:spcAft>
                      </a:pPr>
                      <a:r>
                        <a:rPr lang="en-US" sz="1100" dirty="0">
                          <a:solidFill>
                            <a:schemeClr val="tx1"/>
                          </a:solidFill>
                          <a:effectLst/>
                        </a:rPr>
                        <a:t>SUBTRAHEND</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1794" marR="61794"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100" b="0" dirty="0">
                          <a:solidFill>
                            <a:schemeClr val="bg1">
                              <a:lumMod val="65000"/>
                            </a:schemeClr>
                          </a:solidFill>
                          <a:effectLst/>
                        </a:rPr>
                        <a:t>adjust</a:t>
                      </a:r>
                    </a:p>
                    <a:p>
                      <a:pPr marL="0" marR="0" algn="ctr">
                        <a:spcBef>
                          <a:spcPts val="0"/>
                        </a:spcBef>
                        <a:spcAft>
                          <a:spcPts val="0"/>
                        </a:spcAft>
                      </a:pPr>
                      <a:r>
                        <a:rPr lang="en-US" sz="1100" dirty="0">
                          <a:solidFill>
                            <a:schemeClr val="tx1"/>
                          </a:solidFill>
                          <a:effectLst/>
                        </a:rPr>
                        <a:t>BOTH</a:t>
                      </a:r>
                    </a:p>
                    <a:p>
                      <a:pPr marL="0" marR="0" algn="ctr">
                        <a:spcBef>
                          <a:spcPts val="0"/>
                        </a:spcBef>
                        <a:spcAft>
                          <a:spcPts val="0"/>
                        </a:spcAft>
                      </a:pPr>
                      <a:r>
                        <a:rPr lang="en-US" sz="1100" b="0" dirty="0">
                          <a:solidFill>
                            <a:schemeClr val="bg1">
                              <a:lumMod val="65000"/>
                            </a:schemeClr>
                          </a:solidFill>
                          <a:effectLst/>
                        </a:rPr>
                        <a:t>numbers</a:t>
                      </a:r>
                      <a:endParaRPr lang="en-US" sz="1100" b="0" dirty="0">
                        <a:solidFill>
                          <a:schemeClr val="bg1">
                            <a:lumMod val="6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1794" marR="61794"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100" b="0" dirty="0">
                          <a:solidFill>
                            <a:schemeClr val="bg1">
                              <a:lumMod val="65000"/>
                            </a:schemeClr>
                          </a:solidFill>
                          <a:effectLst/>
                        </a:rPr>
                        <a:t>adjust</a:t>
                      </a:r>
                    </a:p>
                    <a:p>
                      <a:pPr marL="0" marR="0" algn="ctr">
                        <a:spcBef>
                          <a:spcPts val="0"/>
                        </a:spcBef>
                        <a:spcAft>
                          <a:spcPts val="0"/>
                        </a:spcAft>
                      </a:pPr>
                      <a:r>
                        <a:rPr lang="en-US" sz="1300" dirty="0">
                          <a:solidFill>
                            <a:schemeClr val="tx1"/>
                          </a:solidFill>
                          <a:effectLst/>
                        </a:rPr>
                        <a:t>AFTER</a:t>
                      </a:r>
                      <a:endParaRPr lang="en-US" sz="1100" dirty="0">
                        <a:solidFill>
                          <a:schemeClr val="tx1"/>
                        </a:solidFill>
                        <a:effectLst/>
                      </a:endParaRPr>
                    </a:p>
                    <a:p>
                      <a:pPr marL="0" marR="0" algn="ctr">
                        <a:spcBef>
                          <a:spcPts val="0"/>
                        </a:spcBef>
                        <a:spcAft>
                          <a:spcPts val="0"/>
                        </a:spcAft>
                      </a:pPr>
                      <a:r>
                        <a:rPr lang="en-US" sz="1100" b="0" dirty="0">
                          <a:solidFill>
                            <a:schemeClr val="bg1">
                              <a:lumMod val="65000"/>
                            </a:schemeClr>
                          </a:solidFill>
                          <a:effectLst/>
                        </a:rPr>
                        <a:t>subtracting</a:t>
                      </a:r>
                      <a:endParaRPr lang="en-US" sz="1100" b="0" dirty="0">
                        <a:solidFill>
                          <a:schemeClr val="bg1">
                            <a:lumMod val="6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1794" marR="61794"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100" b="0" dirty="0">
                          <a:solidFill>
                            <a:schemeClr val="bg1">
                              <a:lumMod val="65000"/>
                            </a:schemeClr>
                          </a:solidFill>
                          <a:effectLst/>
                        </a:rPr>
                        <a:t>adjust the</a:t>
                      </a:r>
                    </a:p>
                    <a:p>
                      <a:pPr marL="0" marR="0" algn="ctr">
                        <a:spcBef>
                          <a:spcPts val="0"/>
                        </a:spcBef>
                        <a:spcAft>
                          <a:spcPts val="0"/>
                        </a:spcAft>
                      </a:pPr>
                      <a:r>
                        <a:rPr lang="en-US" sz="1300" dirty="0">
                          <a:solidFill>
                            <a:schemeClr val="tx1"/>
                          </a:solidFill>
                          <a:effectLst/>
                        </a:rPr>
                        <a:t>MINUEND</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1794" marR="61794"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198188507"/>
                  </a:ext>
                </a:extLst>
              </a:tr>
              <a:tr h="975443">
                <a:tc>
                  <a:txBody>
                    <a:bodyPr/>
                    <a:lstStyle/>
                    <a:p>
                      <a:pPr marL="0" marR="0" algn="ctr">
                        <a:spcBef>
                          <a:spcPts val="0"/>
                        </a:spcBef>
                        <a:spcAft>
                          <a:spcPts val="0"/>
                        </a:spcAft>
                      </a:pPr>
                      <a:r>
                        <a:rPr lang="en-US" sz="1100" b="0" dirty="0">
                          <a:solidFill>
                            <a:schemeClr val="bg1">
                              <a:lumMod val="65000"/>
                            </a:schemeClr>
                          </a:solidFill>
                          <a:effectLst/>
                        </a:rPr>
                        <a:t>adjust the</a:t>
                      </a:r>
                    </a:p>
                    <a:p>
                      <a:pPr marL="0" marR="0" algn="ctr">
                        <a:spcBef>
                          <a:spcPts val="0"/>
                        </a:spcBef>
                        <a:spcAft>
                          <a:spcPts val="0"/>
                        </a:spcAft>
                      </a:pPr>
                      <a:r>
                        <a:rPr lang="en-US" sz="1100" dirty="0">
                          <a:solidFill>
                            <a:schemeClr val="tx1"/>
                          </a:solidFill>
                          <a:effectLst/>
                        </a:rPr>
                        <a:t>SUBTRAHEND</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1794" marR="61794"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100" dirty="0">
                          <a:solidFill>
                            <a:schemeClr val="bg1">
                              <a:lumMod val="65000"/>
                            </a:schemeClr>
                          </a:solidFill>
                          <a:effectLst/>
                        </a:rPr>
                        <a:t>adjust</a:t>
                      </a:r>
                    </a:p>
                    <a:p>
                      <a:pPr marL="0" marR="0" algn="ctr">
                        <a:spcBef>
                          <a:spcPts val="0"/>
                        </a:spcBef>
                        <a:spcAft>
                          <a:spcPts val="0"/>
                        </a:spcAft>
                      </a:pPr>
                      <a:r>
                        <a:rPr lang="en-US" sz="1100" b="1" dirty="0">
                          <a:solidFill>
                            <a:schemeClr val="tx1"/>
                          </a:solidFill>
                          <a:effectLst/>
                        </a:rPr>
                        <a:t>BOTH</a:t>
                      </a:r>
                    </a:p>
                    <a:p>
                      <a:pPr marL="0" marR="0" algn="ctr">
                        <a:spcBef>
                          <a:spcPts val="0"/>
                        </a:spcBef>
                        <a:spcAft>
                          <a:spcPts val="0"/>
                        </a:spcAft>
                      </a:pPr>
                      <a:r>
                        <a:rPr lang="en-US" sz="1100" dirty="0">
                          <a:solidFill>
                            <a:schemeClr val="bg1">
                              <a:lumMod val="65000"/>
                            </a:schemeClr>
                          </a:solidFill>
                          <a:effectLst/>
                        </a:rPr>
                        <a:t>numbers</a:t>
                      </a:r>
                      <a:endParaRPr lang="en-US" sz="1100" dirty="0">
                        <a:solidFill>
                          <a:schemeClr val="bg1">
                            <a:lumMod val="6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1794" marR="61794"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100" dirty="0">
                          <a:solidFill>
                            <a:schemeClr val="bg1">
                              <a:lumMod val="65000"/>
                            </a:schemeClr>
                          </a:solidFill>
                          <a:effectLst/>
                        </a:rPr>
                        <a:t>adjust</a:t>
                      </a:r>
                    </a:p>
                    <a:p>
                      <a:pPr marL="0" marR="0" algn="ctr">
                        <a:spcBef>
                          <a:spcPts val="0"/>
                        </a:spcBef>
                        <a:spcAft>
                          <a:spcPts val="0"/>
                        </a:spcAft>
                      </a:pPr>
                      <a:r>
                        <a:rPr lang="en-US" sz="1300" b="1" dirty="0">
                          <a:solidFill>
                            <a:schemeClr val="tx1"/>
                          </a:solidFill>
                          <a:effectLst/>
                        </a:rPr>
                        <a:t>AFTER</a:t>
                      </a:r>
                      <a:endParaRPr lang="en-US" sz="1100" b="1" dirty="0">
                        <a:solidFill>
                          <a:schemeClr val="tx1"/>
                        </a:solidFill>
                        <a:effectLst/>
                      </a:endParaRPr>
                    </a:p>
                    <a:p>
                      <a:pPr marL="0" marR="0" algn="ctr">
                        <a:spcBef>
                          <a:spcPts val="0"/>
                        </a:spcBef>
                        <a:spcAft>
                          <a:spcPts val="0"/>
                        </a:spcAft>
                      </a:pPr>
                      <a:r>
                        <a:rPr lang="en-US" sz="1100" dirty="0">
                          <a:solidFill>
                            <a:schemeClr val="bg1">
                              <a:lumMod val="65000"/>
                            </a:schemeClr>
                          </a:solidFill>
                          <a:effectLst/>
                        </a:rPr>
                        <a:t>subtracting</a:t>
                      </a:r>
                      <a:endParaRPr lang="en-US" sz="1100" dirty="0">
                        <a:solidFill>
                          <a:schemeClr val="bg1">
                            <a:lumMod val="6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1794" marR="61794"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100" dirty="0">
                          <a:solidFill>
                            <a:schemeClr val="bg1">
                              <a:lumMod val="65000"/>
                            </a:schemeClr>
                          </a:solidFill>
                          <a:effectLst/>
                        </a:rPr>
                        <a:t>adjust the</a:t>
                      </a:r>
                    </a:p>
                    <a:p>
                      <a:pPr marL="0" marR="0" algn="ctr">
                        <a:spcBef>
                          <a:spcPts val="0"/>
                        </a:spcBef>
                        <a:spcAft>
                          <a:spcPts val="0"/>
                        </a:spcAft>
                      </a:pPr>
                      <a:r>
                        <a:rPr lang="en-US" sz="1300" b="1" dirty="0">
                          <a:solidFill>
                            <a:schemeClr val="tx1"/>
                          </a:solidFill>
                          <a:effectLst/>
                        </a:rPr>
                        <a:t>MINUEND</a:t>
                      </a:r>
                      <a:endParaRPr lang="en-US" sz="11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1794" marR="61794"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100" dirty="0">
                          <a:solidFill>
                            <a:schemeClr val="bg1">
                              <a:lumMod val="65000"/>
                            </a:schemeClr>
                          </a:solidFill>
                          <a:effectLst/>
                        </a:rPr>
                        <a:t>adjust </a:t>
                      </a:r>
                    </a:p>
                    <a:p>
                      <a:pPr marL="0" marR="0" algn="ctr">
                        <a:spcBef>
                          <a:spcPts val="0"/>
                        </a:spcBef>
                        <a:spcAft>
                          <a:spcPts val="0"/>
                        </a:spcAft>
                      </a:pPr>
                      <a:r>
                        <a:rPr lang="en-US" sz="1300" b="1" dirty="0">
                          <a:solidFill>
                            <a:schemeClr val="tx1"/>
                          </a:solidFill>
                          <a:effectLst/>
                        </a:rPr>
                        <a:t>BEFORE</a:t>
                      </a:r>
                      <a:endParaRPr lang="en-US" sz="1100" b="1" dirty="0">
                        <a:solidFill>
                          <a:schemeClr val="tx1"/>
                        </a:solidFill>
                        <a:effectLst/>
                      </a:endParaRPr>
                    </a:p>
                    <a:p>
                      <a:pPr marL="0" marR="0" algn="ctr">
                        <a:spcBef>
                          <a:spcPts val="0"/>
                        </a:spcBef>
                        <a:spcAft>
                          <a:spcPts val="0"/>
                        </a:spcAft>
                      </a:pPr>
                      <a:r>
                        <a:rPr lang="en-US" sz="1100" dirty="0">
                          <a:solidFill>
                            <a:schemeClr val="bg1">
                              <a:lumMod val="65000"/>
                            </a:schemeClr>
                          </a:solidFill>
                          <a:effectLst/>
                        </a:rPr>
                        <a:t>subtracting</a:t>
                      </a:r>
                      <a:endParaRPr lang="en-US" sz="1100" dirty="0">
                        <a:solidFill>
                          <a:schemeClr val="bg1">
                            <a:lumMod val="6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1794" marR="61794"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100" dirty="0">
                          <a:solidFill>
                            <a:schemeClr val="bg1">
                              <a:lumMod val="65000"/>
                            </a:schemeClr>
                          </a:solidFill>
                          <a:effectLst/>
                        </a:rPr>
                        <a:t>adjust</a:t>
                      </a:r>
                    </a:p>
                    <a:p>
                      <a:pPr marL="0" marR="0" algn="ctr">
                        <a:spcBef>
                          <a:spcPts val="0"/>
                        </a:spcBef>
                        <a:spcAft>
                          <a:spcPts val="0"/>
                        </a:spcAft>
                      </a:pPr>
                      <a:r>
                        <a:rPr lang="en-US" sz="1300" b="1" dirty="0">
                          <a:solidFill>
                            <a:schemeClr val="tx1"/>
                          </a:solidFill>
                          <a:effectLst/>
                        </a:rPr>
                        <a:t>AFTER</a:t>
                      </a:r>
                      <a:endParaRPr lang="en-US" sz="1100" b="1" dirty="0">
                        <a:solidFill>
                          <a:schemeClr val="tx1"/>
                        </a:solidFill>
                        <a:effectLst/>
                      </a:endParaRPr>
                    </a:p>
                    <a:p>
                      <a:pPr marL="0" marR="0" algn="ctr">
                        <a:spcBef>
                          <a:spcPts val="0"/>
                        </a:spcBef>
                        <a:spcAft>
                          <a:spcPts val="0"/>
                        </a:spcAft>
                      </a:pPr>
                      <a:r>
                        <a:rPr lang="en-US" sz="1100" dirty="0">
                          <a:solidFill>
                            <a:schemeClr val="bg1">
                              <a:lumMod val="65000"/>
                            </a:schemeClr>
                          </a:solidFill>
                          <a:effectLst/>
                        </a:rPr>
                        <a:t>subtracting</a:t>
                      </a:r>
                      <a:endParaRPr lang="en-US" sz="1100" dirty="0">
                        <a:solidFill>
                          <a:schemeClr val="bg1">
                            <a:lumMod val="6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1794" marR="61794"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100" dirty="0">
                          <a:solidFill>
                            <a:schemeClr val="bg1">
                              <a:lumMod val="65000"/>
                            </a:schemeClr>
                          </a:solidFill>
                          <a:effectLst/>
                        </a:rPr>
                        <a:t>adjust the</a:t>
                      </a:r>
                    </a:p>
                    <a:p>
                      <a:pPr marL="0" marR="0" algn="ctr">
                        <a:spcBef>
                          <a:spcPts val="0"/>
                        </a:spcBef>
                        <a:spcAft>
                          <a:spcPts val="0"/>
                        </a:spcAft>
                      </a:pPr>
                      <a:r>
                        <a:rPr lang="en-US" sz="1300" b="1" dirty="0">
                          <a:solidFill>
                            <a:schemeClr val="tx1"/>
                          </a:solidFill>
                          <a:effectLst/>
                        </a:rPr>
                        <a:t>MINUEND</a:t>
                      </a:r>
                      <a:endParaRPr lang="en-US" sz="11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1794" marR="61794"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19428868"/>
                  </a:ext>
                </a:extLst>
              </a:tr>
              <a:tr h="975443">
                <a:tc>
                  <a:txBody>
                    <a:bodyPr/>
                    <a:lstStyle/>
                    <a:p>
                      <a:pPr marL="0" marR="0" algn="ctr">
                        <a:spcBef>
                          <a:spcPts val="0"/>
                        </a:spcBef>
                        <a:spcAft>
                          <a:spcPts val="0"/>
                        </a:spcAft>
                      </a:pPr>
                      <a:r>
                        <a:rPr lang="en-US" sz="1100" b="0" dirty="0">
                          <a:solidFill>
                            <a:schemeClr val="bg1">
                              <a:lumMod val="65000"/>
                            </a:schemeClr>
                          </a:solidFill>
                          <a:effectLst/>
                        </a:rPr>
                        <a:t>adjust </a:t>
                      </a:r>
                    </a:p>
                    <a:p>
                      <a:pPr marL="0" marR="0" algn="ctr">
                        <a:spcBef>
                          <a:spcPts val="0"/>
                        </a:spcBef>
                        <a:spcAft>
                          <a:spcPts val="0"/>
                        </a:spcAft>
                      </a:pPr>
                      <a:r>
                        <a:rPr lang="en-US" sz="1300" dirty="0">
                          <a:solidFill>
                            <a:schemeClr val="tx1"/>
                          </a:solidFill>
                          <a:effectLst/>
                        </a:rPr>
                        <a:t>BEFORE</a:t>
                      </a:r>
                      <a:endParaRPr lang="en-US" sz="1100" dirty="0">
                        <a:solidFill>
                          <a:schemeClr val="tx1"/>
                        </a:solidFill>
                        <a:effectLst/>
                      </a:endParaRPr>
                    </a:p>
                    <a:p>
                      <a:pPr marL="0" marR="0" algn="ctr">
                        <a:spcBef>
                          <a:spcPts val="0"/>
                        </a:spcBef>
                        <a:spcAft>
                          <a:spcPts val="0"/>
                        </a:spcAft>
                      </a:pPr>
                      <a:r>
                        <a:rPr lang="en-US" sz="1100" b="0" dirty="0">
                          <a:solidFill>
                            <a:schemeClr val="bg1">
                              <a:lumMod val="65000"/>
                            </a:schemeClr>
                          </a:solidFill>
                          <a:effectLst/>
                        </a:rPr>
                        <a:t>subtracting</a:t>
                      </a:r>
                      <a:endParaRPr lang="en-US" sz="1100" b="0" dirty="0">
                        <a:solidFill>
                          <a:schemeClr val="bg1">
                            <a:lumMod val="6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1794" marR="61794"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100" dirty="0">
                          <a:solidFill>
                            <a:schemeClr val="bg1">
                              <a:lumMod val="65000"/>
                            </a:schemeClr>
                          </a:solidFill>
                          <a:effectLst/>
                        </a:rPr>
                        <a:t>adjust</a:t>
                      </a:r>
                    </a:p>
                    <a:p>
                      <a:pPr marL="0" marR="0" algn="ctr">
                        <a:spcBef>
                          <a:spcPts val="0"/>
                        </a:spcBef>
                        <a:spcAft>
                          <a:spcPts val="0"/>
                        </a:spcAft>
                      </a:pPr>
                      <a:r>
                        <a:rPr lang="en-US" sz="1300" b="1" dirty="0">
                          <a:solidFill>
                            <a:schemeClr val="tx1"/>
                          </a:solidFill>
                          <a:effectLst/>
                        </a:rPr>
                        <a:t>AFTER</a:t>
                      </a:r>
                      <a:endParaRPr lang="en-US" sz="1100" b="1" dirty="0">
                        <a:solidFill>
                          <a:schemeClr val="tx1"/>
                        </a:solidFill>
                        <a:effectLst/>
                      </a:endParaRPr>
                    </a:p>
                    <a:p>
                      <a:pPr marL="0" marR="0" algn="ctr">
                        <a:spcBef>
                          <a:spcPts val="0"/>
                        </a:spcBef>
                        <a:spcAft>
                          <a:spcPts val="0"/>
                        </a:spcAft>
                      </a:pPr>
                      <a:r>
                        <a:rPr lang="en-US" sz="1100" dirty="0">
                          <a:solidFill>
                            <a:schemeClr val="bg1">
                              <a:lumMod val="65000"/>
                            </a:schemeClr>
                          </a:solidFill>
                          <a:effectLst/>
                        </a:rPr>
                        <a:t>subtracting</a:t>
                      </a:r>
                      <a:endParaRPr lang="en-US" sz="1100" dirty="0">
                        <a:solidFill>
                          <a:schemeClr val="bg1">
                            <a:lumMod val="6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1794" marR="61794"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100" dirty="0">
                          <a:solidFill>
                            <a:schemeClr val="bg1">
                              <a:lumMod val="65000"/>
                            </a:schemeClr>
                          </a:solidFill>
                          <a:effectLst/>
                        </a:rPr>
                        <a:t>adjust the</a:t>
                      </a:r>
                    </a:p>
                    <a:p>
                      <a:pPr marL="0" marR="0" algn="ctr">
                        <a:spcBef>
                          <a:spcPts val="0"/>
                        </a:spcBef>
                        <a:spcAft>
                          <a:spcPts val="0"/>
                        </a:spcAft>
                      </a:pPr>
                      <a:r>
                        <a:rPr lang="en-US" sz="1300" b="1" dirty="0">
                          <a:solidFill>
                            <a:schemeClr val="tx1"/>
                          </a:solidFill>
                          <a:effectLst/>
                        </a:rPr>
                        <a:t>MINUEND</a:t>
                      </a:r>
                      <a:endParaRPr lang="en-US" sz="11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1794" marR="61794"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100" dirty="0">
                          <a:solidFill>
                            <a:schemeClr val="bg1">
                              <a:lumMod val="65000"/>
                            </a:schemeClr>
                          </a:solidFill>
                          <a:effectLst/>
                        </a:rPr>
                        <a:t>adjust the</a:t>
                      </a:r>
                    </a:p>
                    <a:p>
                      <a:pPr marL="0" marR="0" algn="ctr">
                        <a:spcBef>
                          <a:spcPts val="0"/>
                        </a:spcBef>
                        <a:spcAft>
                          <a:spcPts val="0"/>
                        </a:spcAft>
                      </a:pPr>
                      <a:r>
                        <a:rPr lang="en-US" sz="1100" b="1" dirty="0">
                          <a:solidFill>
                            <a:schemeClr val="tx1"/>
                          </a:solidFill>
                          <a:effectLst/>
                        </a:rPr>
                        <a:t>SUBTRAHEND</a:t>
                      </a:r>
                      <a:endParaRPr lang="en-US" sz="11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1794" marR="61794"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100" dirty="0">
                          <a:solidFill>
                            <a:schemeClr val="bg1">
                              <a:lumMod val="65000"/>
                            </a:schemeClr>
                          </a:solidFill>
                          <a:effectLst/>
                        </a:rPr>
                        <a:t>adjust</a:t>
                      </a:r>
                    </a:p>
                    <a:p>
                      <a:pPr marL="0" marR="0" algn="ctr">
                        <a:spcBef>
                          <a:spcPts val="0"/>
                        </a:spcBef>
                        <a:spcAft>
                          <a:spcPts val="0"/>
                        </a:spcAft>
                      </a:pPr>
                      <a:r>
                        <a:rPr lang="en-US" sz="1100" b="1" dirty="0">
                          <a:solidFill>
                            <a:schemeClr val="tx1"/>
                          </a:solidFill>
                          <a:effectLst/>
                        </a:rPr>
                        <a:t>BOTH</a:t>
                      </a:r>
                    </a:p>
                    <a:p>
                      <a:pPr marL="0" marR="0" algn="ctr">
                        <a:spcBef>
                          <a:spcPts val="0"/>
                        </a:spcBef>
                        <a:spcAft>
                          <a:spcPts val="0"/>
                        </a:spcAft>
                      </a:pPr>
                      <a:r>
                        <a:rPr lang="en-US" sz="1100" dirty="0">
                          <a:solidFill>
                            <a:schemeClr val="bg1">
                              <a:lumMod val="65000"/>
                            </a:schemeClr>
                          </a:solidFill>
                          <a:effectLst/>
                        </a:rPr>
                        <a:t>numbers</a:t>
                      </a:r>
                      <a:endParaRPr lang="en-US" sz="1100" dirty="0">
                        <a:solidFill>
                          <a:schemeClr val="bg1">
                            <a:lumMod val="6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1794" marR="61794"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100" dirty="0">
                          <a:solidFill>
                            <a:schemeClr val="bg1">
                              <a:lumMod val="65000"/>
                            </a:schemeClr>
                          </a:solidFill>
                          <a:effectLst/>
                        </a:rPr>
                        <a:t>adjust</a:t>
                      </a:r>
                    </a:p>
                    <a:p>
                      <a:pPr marL="0" marR="0" algn="ctr">
                        <a:spcBef>
                          <a:spcPts val="0"/>
                        </a:spcBef>
                        <a:spcAft>
                          <a:spcPts val="0"/>
                        </a:spcAft>
                      </a:pPr>
                      <a:r>
                        <a:rPr lang="en-US" sz="1300" b="1" dirty="0">
                          <a:solidFill>
                            <a:schemeClr val="tx1"/>
                          </a:solidFill>
                          <a:effectLst/>
                        </a:rPr>
                        <a:t>AFTER</a:t>
                      </a:r>
                      <a:endParaRPr lang="en-US" sz="1100" b="1" dirty="0">
                        <a:solidFill>
                          <a:schemeClr val="tx1"/>
                        </a:solidFill>
                        <a:effectLst/>
                      </a:endParaRPr>
                    </a:p>
                    <a:p>
                      <a:pPr marL="0" marR="0" algn="ctr">
                        <a:spcBef>
                          <a:spcPts val="0"/>
                        </a:spcBef>
                        <a:spcAft>
                          <a:spcPts val="0"/>
                        </a:spcAft>
                      </a:pPr>
                      <a:r>
                        <a:rPr lang="en-US" sz="1100" dirty="0">
                          <a:solidFill>
                            <a:schemeClr val="bg1">
                              <a:lumMod val="65000"/>
                            </a:schemeClr>
                          </a:solidFill>
                          <a:effectLst/>
                        </a:rPr>
                        <a:t>subtracting</a:t>
                      </a:r>
                      <a:endParaRPr lang="en-US" sz="1100" dirty="0">
                        <a:solidFill>
                          <a:schemeClr val="bg1">
                            <a:lumMod val="6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1794" marR="61794"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100" dirty="0">
                          <a:solidFill>
                            <a:schemeClr val="bg1">
                              <a:lumMod val="65000"/>
                            </a:schemeClr>
                          </a:solidFill>
                          <a:effectLst/>
                        </a:rPr>
                        <a:t>adjust the</a:t>
                      </a:r>
                    </a:p>
                    <a:p>
                      <a:pPr marL="0" marR="0" algn="ctr">
                        <a:spcBef>
                          <a:spcPts val="0"/>
                        </a:spcBef>
                        <a:spcAft>
                          <a:spcPts val="0"/>
                        </a:spcAft>
                      </a:pPr>
                      <a:r>
                        <a:rPr lang="en-US" sz="1300" b="1" dirty="0">
                          <a:solidFill>
                            <a:schemeClr val="tx1"/>
                          </a:solidFill>
                          <a:effectLst/>
                        </a:rPr>
                        <a:t>MINUEND</a:t>
                      </a:r>
                      <a:endParaRPr lang="en-US" sz="11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1794" marR="61794"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55582120"/>
                  </a:ext>
                </a:extLst>
              </a:tr>
              <a:tr h="975443">
                <a:tc>
                  <a:txBody>
                    <a:bodyPr/>
                    <a:lstStyle/>
                    <a:p>
                      <a:pPr marL="0" marR="0" algn="ctr">
                        <a:spcBef>
                          <a:spcPts val="0"/>
                        </a:spcBef>
                        <a:spcAft>
                          <a:spcPts val="0"/>
                        </a:spcAft>
                      </a:pPr>
                      <a:r>
                        <a:rPr lang="en-US" sz="1100" b="0" dirty="0">
                          <a:solidFill>
                            <a:schemeClr val="bg1">
                              <a:lumMod val="65000"/>
                            </a:schemeClr>
                          </a:solidFill>
                          <a:effectLst/>
                        </a:rPr>
                        <a:t>adjust the</a:t>
                      </a:r>
                    </a:p>
                    <a:p>
                      <a:pPr marL="0" marR="0" algn="ctr">
                        <a:spcBef>
                          <a:spcPts val="0"/>
                        </a:spcBef>
                        <a:spcAft>
                          <a:spcPts val="0"/>
                        </a:spcAft>
                      </a:pPr>
                      <a:r>
                        <a:rPr lang="en-US" sz="1100" dirty="0">
                          <a:solidFill>
                            <a:schemeClr val="tx1"/>
                          </a:solidFill>
                          <a:effectLst/>
                        </a:rPr>
                        <a:t>SUBTRAHEND</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1794" marR="61794"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100" dirty="0">
                          <a:solidFill>
                            <a:schemeClr val="bg1">
                              <a:lumMod val="65000"/>
                            </a:schemeClr>
                          </a:solidFill>
                          <a:effectLst/>
                        </a:rPr>
                        <a:t>adjust</a:t>
                      </a:r>
                    </a:p>
                    <a:p>
                      <a:pPr marL="0" marR="0" algn="ctr">
                        <a:spcBef>
                          <a:spcPts val="0"/>
                        </a:spcBef>
                        <a:spcAft>
                          <a:spcPts val="0"/>
                        </a:spcAft>
                      </a:pPr>
                      <a:r>
                        <a:rPr lang="en-US" sz="1100" b="1" dirty="0">
                          <a:solidFill>
                            <a:schemeClr val="tx1"/>
                          </a:solidFill>
                          <a:effectLst/>
                        </a:rPr>
                        <a:t>BOTH</a:t>
                      </a:r>
                    </a:p>
                    <a:p>
                      <a:pPr marL="0" marR="0" algn="ctr">
                        <a:spcBef>
                          <a:spcPts val="0"/>
                        </a:spcBef>
                        <a:spcAft>
                          <a:spcPts val="0"/>
                        </a:spcAft>
                      </a:pPr>
                      <a:r>
                        <a:rPr lang="en-US" sz="1100" dirty="0">
                          <a:solidFill>
                            <a:schemeClr val="bg1">
                              <a:lumMod val="65000"/>
                            </a:schemeClr>
                          </a:solidFill>
                          <a:effectLst/>
                        </a:rPr>
                        <a:t>numbers</a:t>
                      </a:r>
                      <a:endParaRPr lang="en-US" sz="1100" dirty="0">
                        <a:solidFill>
                          <a:schemeClr val="bg1">
                            <a:lumMod val="6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1794" marR="61794"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100" dirty="0">
                          <a:solidFill>
                            <a:schemeClr val="bg1">
                              <a:lumMod val="65000"/>
                            </a:schemeClr>
                          </a:solidFill>
                          <a:effectLst/>
                        </a:rPr>
                        <a:t>adjust</a:t>
                      </a:r>
                    </a:p>
                    <a:p>
                      <a:pPr marL="0" marR="0" algn="ctr">
                        <a:spcBef>
                          <a:spcPts val="0"/>
                        </a:spcBef>
                        <a:spcAft>
                          <a:spcPts val="0"/>
                        </a:spcAft>
                      </a:pPr>
                      <a:r>
                        <a:rPr lang="en-US" sz="1300" b="1" dirty="0">
                          <a:solidFill>
                            <a:schemeClr val="tx1"/>
                          </a:solidFill>
                          <a:effectLst/>
                        </a:rPr>
                        <a:t>AFTER</a:t>
                      </a:r>
                      <a:endParaRPr lang="en-US" sz="1100" b="1" dirty="0">
                        <a:solidFill>
                          <a:schemeClr val="tx1"/>
                        </a:solidFill>
                        <a:effectLst/>
                      </a:endParaRPr>
                    </a:p>
                    <a:p>
                      <a:pPr marL="0" marR="0" algn="ctr">
                        <a:spcBef>
                          <a:spcPts val="0"/>
                        </a:spcBef>
                        <a:spcAft>
                          <a:spcPts val="0"/>
                        </a:spcAft>
                      </a:pPr>
                      <a:r>
                        <a:rPr lang="en-US" sz="1100" dirty="0">
                          <a:solidFill>
                            <a:schemeClr val="bg1">
                              <a:lumMod val="65000"/>
                            </a:schemeClr>
                          </a:solidFill>
                          <a:effectLst/>
                        </a:rPr>
                        <a:t>subtracting</a:t>
                      </a:r>
                      <a:endParaRPr lang="en-US" sz="1100" dirty="0">
                        <a:solidFill>
                          <a:schemeClr val="bg1">
                            <a:lumMod val="6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1794" marR="61794"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100" dirty="0">
                          <a:solidFill>
                            <a:schemeClr val="bg1">
                              <a:lumMod val="65000"/>
                            </a:schemeClr>
                          </a:solidFill>
                          <a:effectLst/>
                        </a:rPr>
                        <a:t>adjust the</a:t>
                      </a:r>
                    </a:p>
                    <a:p>
                      <a:pPr marL="0" marR="0" algn="ctr">
                        <a:spcBef>
                          <a:spcPts val="0"/>
                        </a:spcBef>
                        <a:spcAft>
                          <a:spcPts val="0"/>
                        </a:spcAft>
                      </a:pPr>
                      <a:r>
                        <a:rPr lang="en-US" sz="1300" b="1" dirty="0">
                          <a:solidFill>
                            <a:schemeClr val="tx1"/>
                          </a:solidFill>
                          <a:effectLst/>
                        </a:rPr>
                        <a:t>MINUEND</a:t>
                      </a:r>
                      <a:endParaRPr lang="en-US" sz="11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1794" marR="61794"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100" dirty="0">
                          <a:solidFill>
                            <a:schemeClr val="bg1">
                              <a:lumMod val="65000"/>
                            </a:schemeClr>
                          </a:solidFill>
                          <a:effectLst/>
                        </a:rPr>
                        <a:t>adjust </a:t>
                      </a:r>
                    </a:p>
                    <a:p>
                      <a:pPr marL="0" marR="0" algn="ctr">
                        <a:spcBef>
                          <a:spcPts val="0"/>
                        </a:spcBef>
                        <a:spcAft>
                          <a:spcPts val="0"/>
                        </a:spcAft>
                      </a:pPr>
                      <a:r>
                        <a:rPr lang="en-US" sz="1300" b="1" dirty="0">
                          <a:solidFill>
                            <a:schemeClr val="tx1"/>
                          </a:solidFill>
                          <a:effectLst/>
                        </a:rPr>
                        <a:t>BEFORE</a:t>
                      </a:r>
                      <a:endParaRPr lang="en-US" sz="1100" b="1" dirty="0">
                        <a:solidFill>
                          <a:schemeClr val="tx1"/>
                        </a:solidFill>
                        <a:effectLst/>
                      </a:endParaRPr>
                    </a:p>
                    <a:p>
                      <a:pPr marL="0" marR="0" algn="ctr">
                        <a:spcBef>
                          <a:spcPts val="0"/>
                        </a:spcBef>
                        <a:spcAft>
                          <a:spcPts val="0"/>
                        </a:spcAft>
                      </a:pPr>
                      <a:r>
                        <a:rPr lang="en-US" sz="1100" dirty="0">
                          <a:solidFill>
                            <a:schemeClr val="bg1">
                              <a:lumMod val="65000"/>
                            </a:schemeClr>
                          </a:solidFill>
                          <a:effectLst/>
                        </a:rPr>
                        <a:t>subtracting</a:t>
                      </a:r>
                      <a:endParaRPr lang="en-US" sz="1100" dirty="0">
                        <a:solidFill>
                          <a:schemeClr val="bg1">
                            <a:lumMod val="6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1794" marR="61794"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100" dirty="0">
                          <a:solidFill>
                            <a:schemeClr val="bg1">
                              <a:lumMod val="65000"/>
                            </a:schemeClr>
                          </a:solidFill>
                          <a:effectLst/>
                        </a:rPr>
                        <a:t>adjust</a:t>
                      </a:r>
                    </a:p>
                    <a:p>
                      <a:pPr marL="0" marR="0" algn="ctr">
                        <a:spcBef>
                          <a:spcPts val="0"/>
                        </a:spcBef>
                        <a:spcAft>
                          <a:spcPts val="0"/>
                        </a:spcAft>
                      </a:pPr>
                      <a:r>
                        <a:rPr lang="en-US" sz="1300" b="1" dirty="0">
                          <a:solidFill>
                            <a:schemeClr val="tx1"/>
                          </a:solidFill>
                          <a:effectLst/>
                        </a:rPr>
                        <a:t>AFTER</a:t>
                      </a:r>
                      <a:endParaRPr lang="en-US" sz="1100" b="1" dirty="0">
                        <a:solidFill>
                          <a:schemeClr val="tx1"/>
                        </a:solidFill>
                        <a:effectLst/>
                      </a:endParaRPr>
                    </a:p>
                    <a:p>
                      <a:pPr marL="0" marR="0" algn="ctr">
                        <a:spcBef>
                          <a:spcPts val="0"/>
                        </a:spcBef>
                        <a:spcAft>
                          <a:spcPts val="0"/>
                        </a:spcAft>
                      </a:pPr>
                      <a:r>
                        <a:rPr lang="en-US" sz="1100" dirty="0">
                          <a:solidFill>
                            <a:schemeClr val="bg1">
                              <a:lumMod val="65000"/>
                            </a:schemeClr>
                          </a:solidFill>
                          <a:effectLst/>
                        </a:rPr>
                        <a:t>subtracting</a:t>
                      </a:r>
                      <a:endParaRPr lang="en-US" sz="1100" dirty="0">
                        <a:solidFill>
                          <a:schemeClr val="bg1">
                            <a:lumMod val="6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1794" marR="61794"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100" dirty="0">
                          <a:solidFill>
                            <a:schemeClr val="bg1">
                              <a:lumMod val="65000"/>
                            </a:schemeClr>
                          </a:solidFill>
                          <a:effectLst/>
                        </a:rPr>
                        <a:t>adjust the</a:t>
                      </a:r>
                    </a:p>
                    <a:p>
                      <a:pPr marL="0" marR="0" algn="ctr">
                        <a:spcBef>
                          <a:spcPts val="0"/>
                        </a:spcBef>
                        <a:spcAft>
                          <a:spcPts val="0"/>
                        </a:spcAft>
                      </a:pPr>
                      <a:r>
                        <a:rPr lang="en-US" sz="1300" b="1" dirty="0">
                          <a:solidFill>
                            <a:schemeClr val="tx1"/>
                          </a:solidFill>
                          <a:effectLst/>
                        </a:rPr>
                        <a:t>MINUEND</a:t>
                      </a:r>
                      <a:endParaRPr lang="en-US" sz="11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1794" marR="61794"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15670773"/>
                  </a:ext>
                </a:extLst>
              </a:tr>
              <a:tr h="975443">
                <a:tc>
                  <a:txBody>
                    <a:bodyPr/>
                    <a:lstStyle/>
                    <a:p>
                      <a:pPr marL="0" marR="0" algn="ctr">
                        <a:spcBef>
                          <a:spcPts val="0"/>
                        </a:spcBef>
                        <a:spcAft>
                          <a:spcPts val="0"/>
                        </a:spcAft>
                      </a:pPr>
                      <a:r>
                        <a:rPr lang="en-US" sz="1100" b="0" dirty="0">
                          <a:solidFill>
                            <a:schemeClr val="bg1">
                              <a:lumMod val="65000"/>
                            </a:schemeClr>
                          </a:solidFill>
                          <a:effectLst/>
                        </a:rPr>
                        <a:t>adjust </a:t>
                      </a:r>
                    </a:p>
                    <a:p>
                      <a:pPr marL="0" marR="0" algn="ctr">
                        <a:spcBef>
                          <a:spcPts val="0"/>
                        </a:spcBef>
                        <a:spcAft>
                          <a:spcPts val="0"/>
                        </a:spcAft>
                      </a:pPr>
                      <a:r>
                        <a:rPr lang="en-US" sz="1300" dirty="0">
                          <a:solidFill>
                            <a:schemeClr val="tx1"/>
                          </a:solidFill>
                          <a:effectLst/>
                        </a:rPr>
                        <a:t>BEFORE</a:t>
                      </a:r>
                      <a:endParaRPr lang="en-US" sz="1100" dirty="0">
                        <a:solidFill>
                          <a:schemeClr val="tx1"/>
                        </a:solidFill>
                        <a:effectLst/>
                      </a:endParaRPr>
                    </a:p>
                    <a:p>
                      <a:pPr marL="0" marR="0" algn="ctr">
                        <a:spcBef>
                          <a:spcPts val="0"/>
                        </a:spcBef>
                        <a:spcAft>
                          <a:spcPts val="0"/>
                        </a:spcAft>
                      </a:pPr>
                      <a:r>
                        <a:rPr lang="en-US" sz="1100" b="0" dirty="0">
                          <a:solidFill>
                            <a:schemeClr val="bg1">
                              <a:lumMod val="65000"/>
                            </a:schemeClr>
                          </a:solidFill>
                          <a:effectLst/>
                        </a:rPr>
                        <a:t>subtracting</a:t>
                      </a:r>
                      <a:endParaRPr lang="en-US" sz="1100" b="0" dirty="0">
                        <a:solidFill>
                          <a:schemeClr val="bg1">
                            <a:lumMod val="6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1794" marR="61794"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100" dirty="0">
                          <a:solidFill>
                            <a:schemeClr val="bg1">
                              <a:lumMod val="65000"/>
                            </a:schemeClr>
                          </a:solidFill>
                          <a:effectLst/>
                        </a:rPr>
                        <a:t>adjust</a:t>
                      </a:r>
                    </a:p>
                    <a:p>
                      <a:pPr marL="0" marR="0" algn="ctr">
                        <a:spcBef>
                          <a:spcPts val="0"/>
                        </a:spcBef>
                        <a:spcAft>
                          <a:spcPts val="0"/>
                        </a:spcAft>
                      </a:pPr>
                      <a:r>
                        <a:rPr lang="en-US" sz="1300" b="1" dirty="0">
                          <a:solidFill>
                            <a:schemeClr val="tx1"/>
                          </a:solidFill>
                          <a:effectLst/>
                        </a:rPr>
                        <a:t>AFTER</a:t>
                      </a:r>
                      <a:endParaRPr lang="en-US" sz="1100" b="1" dirty="0">
                        <a:solidFill>
                          <a:schemeClr val="tx1"/>
                        </a:solidFill>
                        <a:effectLst/>
                      </a:endParaRPr>
                    </a:p>
                    <a:p>
                      <a:pPr marL="0" marR="0" algn="ctr">
                        <a:spcBef>
                          <a:spcPts val="0"/>
                        </a:spcBef>
                        <a:spcAft>
                          <a:spcPts val="0"/>
                        </a:spcAft>
                      </a:pPr>
                      <a:r>
                        <a:rPr lang="en-US" sz="1100" dirty="0">
                          <a:solidFill>
                            <a:schemeClr val="bg1">
                              <a:lumMod val="65000"/>
                            </a:schemeClr>
                          </a:solidFill>
                          <a:effectLst/>
                        </a:rPr>
                        <a:t>subtracting</a:t>
                      </a:r>
                      <a:endParaRPr lang="en-US" sz="1100" dirty="0">
                        <a:solidFill>
                          <a:schemeClr val="bg1">
                            <a:lumMod val="6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1794" marR="61794"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100" dirty="0">
                          <a:solidFill>
                            <a:schemeClr val="bg1">
                              <a:lumMod val="65000"/>
                            </a:schemeClr>
                          </a:solidFill>
                          <a:effectLst/>
                        </a:rPr>
                        <a:t>adjust the</a:t>
                      </a:r>
                    </a:p>
                    <a:p>
                      <a:pPr marL="0" marR="0" algn="ctr">
                        <a:spcBef>
                          <a:spcPts val="0"/>
                        </a:spcBef>
                        <a:spcAft>
                          <a:spcPts val="0"/>
                        </a:spcAft>
                      </a:pPr>
                      <a:r>
                        <a:rPr lang="en-US" sz="1300" b="1" dirty="0">
                          <a:solidFill>
                            <a:schemeClr val="tx1"/>
                          </a:solidFill>
                          <a:effectLst/>
                        </a:rPr>
                        <a:t>MINUEND</a:t>
                      </a:r>
                      <a:endParaRPr lang="en-US" sz="11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1794" marR="61794"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100" dirty="0">
                          <a:solidFill>
                            <a:schemeClr val="bg1">
                              <a:lumMod val="65000"/>
                            </a:schemeClr>
                          </a:solidFill>
                          <a:effectLst/>
                        </a:rPr>
                        <a:t>adjust the</a:t>
                      </a:r>
                    </a:p>
                    <a:p>
                      <a:pPr marL="0" marR="0" algn="ctr">
                        <a:spcBef>
                          <a:spcPts val="0"/>
                        </a:spcBef>
                        <a:spcAft>
                          <a:spcPts val="0"/>
                        </a:spcAft>
                      </a:pPr>
                      <a:r>
                        <a:rPr lang="en-US" sz="1100" b="1" dirty="0">
                          <a:solidFill>
                            <a:schemeClr val="tx1"/>
                          </a:solidFill>
                          <a:effectLst/>
                        </a:rPr>
                        <a:t>SUBTRAHEND</a:t>
                      </a:r>
                      <a:endParaRPr lang="en-US" sz="11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1794" marR="61794"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100" dirty="0">
                          <a:solidFill>
                            <a:schemeClr val="bg1">
                              <a:lumMod val="65000"/>
                            </a:schemeClr>
                          </a:solidFill>
                          <a:effectLst/>
                        </a:rPr>
                        <a:t>adjust</a:t>
                      </a:r>
                    </a:p>
                    <a:p>
                      <a:pPr marL="0" marR="0" algn="ctr">
                        <a:spcBef>
                          <a:spcPts val="0"/>
                        </a:spcBef>
                        <a:spcAft>
                          <a:spcPts val="0"/>
                        </a:spcAft>
                      </a:pPr>
                      <a:r>
                        <a:rPr lang="en-US" sz="1100" b="1" dirty="0">
                          <a:solidFill>
                            <a:schemeClr val="tx1"/>
                          </a:solidFill>
                          <a:effectLst/>
                        </a:rPr>
                        <a:t>BOTH</a:t>
                      </a:r>
                    </a:p>
                    <a:p>
                      <a:pPr marL="0" marR="0" algn="ctr">
                        <a:spcBef>
                          <a:spcPts val="0"/>
                        </a:spcBef>
                        <a:spcAft>
                          <a:spcPts val="0"/>
                        </a:spcAft>
                      </a:pPr>
                      <a:r>
                        <a:rPr lang="en-US" sz="1100" dirty="0">
                          <a:solidFill>
                            <a:schemeClr val="bg1">
                              <a:lumMod val="65000"/>
                            </a:schemeClr>
                          </a:solidFill>
                          <a:effectLst/>
                        </a:rPr>
                        <a:t>numbers</a:t>
                      </a:r>
                      <a:endParaRPr lang="en-US" sz="1100" dirty="0">
                        <a:solidFill>
                          <a:schemeClr val="bg1">
                            <a:lumMod val="6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1794" marR="61794"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100" dirty="0">
                          <a:solidFill>
                            <a:schemeClr val="bg1">
                              <a:lumMod val="65000"/>
                            </a:schemeClr>
                          </a:solidFill>
                          <a:effectLst/>
                        </a:rPr>
                        <a:t>adjust</a:t>
                      </a:r>
                    </a:p>
                    <a:p>
                      <a:pPr marL="0" marR="0" algn="ctr">
                        <a:spcBef>
                          <a:spcPts val="0"/>
                        </a:spcBef>
                        <a:spcAft>
                          <a:spcPts val="0"/>
                        </a:spcAft>
                      </a:pPr>
                      <a:r>
                        <a:rPr lang="en-US" sz="1300" b="1" dirty="0">
                          <a:solidFill>
                            <a:schemeClr val="tx1"/>
                          </a:solidFill>
                          <a:effectLst/>
                        </a:rPr>
                        <a:t>AFTER</a:t>
                      </a:r>
                      <a:endParaRPr lang="en-US" sz="1100" b="1" dirty="0">
                        <a:solidFill>
                          <a:schemeClr val="tx1"/>
                        </a:solidFill>
                        <a:effectLst/>
                      </a:endParaRPr>
                    </a:p>
                    <a:p>
                      <a:pPr marL="0" marR="0" algn="ctr">
                        <a:spcBef>
                          <a:spcPts val="0"/>
                        </a:spcBef>
                        <a:spcAft>
                          <a:spcPts val="0"/>
                        </a:spcAft>
                      </a:pPr>
                      <a:r>
                        <a:rPr lang="en-US" sz="1100" dirty="0">
                          <a:solidFill>
                            <a:schemeClr val="bg1">
                              <a:lumMod val="65000"/>
                            </a:schemeClr>
                          </a:solidFill>
                          <a:effectLst/>
                        </a:rPr>
                        <a:t>subtracting</a:t>
                      </a:r>
                      <a:endParaRPr lang="en-US" sz="1100" dirty="0">
                        <a:solidFill>
                          <a:schemeClr val="bg1">
                            <a:lumMod val="6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1794" marR="61794"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100" dirty="0">
                          <a:solidFill>
                            <a:schemeClr val="bg1">
                              <a:lumMod val="65000"/>
                            </a:schemeClr>
                          </a:solidFill>
                          <a:effectLst/>
                        </a:rPr>
                        <a:t>adjust the</a:t>
                      </a:r>
                    </a:p>
                    <a:p>
                      <a:pPr marL="0" marR="0" algn="ctr">
                        <a:spcBef>
                          <a:spcPts val="0"/>
                        </a:spcBef>
                        <a:spcAft>
                          <a:spcPts val="0"/>
                        </a:spcAft>
                      </a:pPr>
                      <a:r>
                        <a:rPr lang="en-US" sz="1300" b="1" dirty="0">
                          <a:solidFill>
                            <a:schemeClr val="tx1"/>
                          </a:solidFill>
                          <a:effectLst/>
                        </a:rPr>
                        <a:t>MINUEND</a:t>
                      </a:r>
                      <a:endParaRPr lang="en-US" sz="11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1794" marR="61794"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906810194"/>
                  </a:ext>
                </a:extLst>
              </a:tr>
              <a:tr h="975443">
                <a:tc>
                  <a:txBody>
                    <a:bodyPr/>
                    <a:lstStyle/>
                    <a:p>
                      <a:pPr marL="0" marR="0" algn="ctr">
                        <a:spcBef>
                          <a:spcPts val="0"/>
                        </a:spcBef>
                        <a:spcAft>
                          <a:spcPts val="0"/>
                        </a:spcAft>
                      </a:pPr>
                      <a:r>
                        <a:rPr lang="en-US" sz="1100" b="0" dirty="0">
                          <a:solidFill>
                            <a:schemeClr val="bg1">
                              <a:lumMod val="65000"/>
                            </a:schemeClr>
                          </a:solidFill>
                          <a:effectLst/>
                        </a:rPr>
                        <a:t>adjust the</a:t>
                      </a:r>
                    </a:p>
                    <a:p>
                      <a:pPr marL="0" marR="0" algn="ctr">
                        <a:spcBef>
                          <a:spcPts val="0"/>
                        </a:spcBef>
                        <a:spcAft>
                          <a:spcPts val="0"/>
                        </a:spcAft>
                      </a:pPr>
                      <a:r>
                        <a:rPr lang="en-US" sz="1100" dirty="0">
                          <a:solidFill>
                            <a:schemeClr val="tx1"/>
                          </a:solidFill>
                          <a:effectLst/>
                        </a:rPr>
                        <a:t>SUBTRAHEND</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1794" marR="61794"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100" dirty="0">
                          <a:solidFill>
                            <a:schemeClr val="bg1">
                              <a:lumMod val="65000"/>
                            </a:schemeClr>
                          </a:solidFill>
                          <a:effectLst/>
                        </a:rPr>
                        <a:t>adjust</a:t>
                      </a:r>
                    </a:p>
                    <a:p>
                      <a:pPr marL="0" marR="0" algn="ctr">
                        <a:spcBef>
                          <a:spcPts val="0"/>
                        </a:spcBef>
                        <a:spcAft>
                          <a:spcPts val="0"/>
                        </a:spcAft>
                      </a:pPr>
                      <a:r>
                        <a:rPr lang="en-US" sz="1100" b="1" dirty="0">
                          <a:solidFill>
                            <a:schemeClr val="tx1"/>
                          </a:solidFill>
                          <a:effectLst/>
                        </a:rPr>
                        <a:t>BOTH</a:t>
                      </a:r>
                    </a:p>
                    <a:p>
                      <a:pPr marL="0" marR="0" algn="ctr">
                        <a:spcBef>
                          <a:spcPts val="0"/>
                        </a:spcBef>
                        <a:spcAft>
                          <a:spcPts val="0"/>
                        </a:spcAft>
                      </a:pPr>
                      <a:r>
                        <a:rPr lang="en-US" sz="1100" dirty="0">
                          <a:solidFill>
                            <a:schemeClr val="bg1">
                              <a:lumMod val="65000"/>
                            </a:schemeClr>
                          </a:solidFill>
                          <a:effectLst/>
                        </a:rPr>
                        <a:t>numbers</a:t>
                      </a:r>
                      <a:endParaRPr lang="en-US" sz="1100" dirty="0">
                        <a:solidFill>
                          <a:schemeClr val="bg1">
                            <a:lumMod val="6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1794" marR="61794"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100" dirty="0">
                          <a:solidFill>
                            <a:schemeClr val="bg1">
                              <a:lumMod val="65000"/>
                            </a:schemeClr>
                          </a:solidFill>
                          <a:effectLst/>
                        </a:rPr>
                        <a:t>adjust</a:t>
                      </a:r>
                    </a:p>
                    <a:p>
                      <a:pPr marL="0" marR="0" algn="ctr">
                        <a:spcBef>
                          <a:spcPts val="0"/>
                        </a:spcBef>
                        <a:spcAft>
                          <a:spcPts val="0"/>
                        </a:spcAft>
                      </a:pPr>
                      <a:r>
                        <a:rPr lang="en-US" sz="1300" b="1" dirty="0">
                          <a:solidFill>
                            <a:schemeClr val="tx1"/>
                          </a:solidFill>
                          <a:effectLst/>
                        </a:rPr>
                        <a:t>AFTER</a:t>
                      </a:r>
                      <a:endParaRPr lang="en-US" sz="1100" b="1" dirty="0">
                        <a:solidFill>
                          <a:schemeClr val="tx1"/>
                        </a:solidFill>
                        <a:effectLst/>
                      </a:endParaRPr>
                    </a:p>
                    <a:p>
                      <a:pPr marL="0" marR="0" algn="ctr">
                        <a:spcBef>
                          <a:spcPts val="0"/>
                        </a:spcBef>
                        <a:spcAft>
                          <a:spcPts val="0"/>
                        </a:spcAft>
                      </a:pPr>
                      <a:r>
                        <a:rPr lang="en-US" sz="1100" dirty="0">
                          <a:solidFill>
                            <a:schemeClr val="bg1">
                              <a:lumMod val="65000"/>
                            </a:schemeClr>
                          </a:solidFill>
                          <a:effectLst/>
                        </a:rPr>
                        <a:t>subtracting</a:t>
                      </a:r>
                      <a:endParaRPr lang="en-US" sz="1100" dirty="0">
                        <a:solidFill>
                          <a:schemeClr val="bg1">
                            <a:lumMod val="6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1794" marR="61794"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100" dirty="0">
                          <a:solidFill>
                            <a:schemeClr val="bg1">
                              <a:lumMod val="65000"/>
                            </a:schemeClr>
                          </a:solidFill>
                          <a:effectLst/>
                        </a:rPr>
                        <a:t>adjust the</a:t>
                      </a:r>
                    </a:p>
                    <a:p>
                      <a:pPr marL="0" marR="0" algn="ctr">
                        <a:spcBef>
                          <a:spcPts val="0"/>
                        </a:spcBef>
                        <a:spcAft>
                          <a:spcPts val="0"/>
                        </a:spcAft>
                      </a:pPr>
                      <a:r>
                        <a:rPr lang="en-US" sz="1300" b="1" dirty="0">
                          <a:solidFill>
                            <a:schemeClr val="tx1"/>
                          </a:solidFill>
                          <a:effectLst/>
                        </a:rPr>
                        <a:t>MINUEND</a:t>
                      </a:r>
                      <a:endParaRPr lang="en-US" sz="11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1794" marR="61794"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100" dirty="0">
                          <a:solidFill>
                            <a:schemeClr val="bg1">
                              <a:lumMod val="65000"/>
                            </a:schemeClr>
                          </a:solidFill>
                          <a:effectLst/>
                        </a:rPr>
                        <a:t>adjust </a:t>
                      </a:r>
                    </a:p>
                    <a:p>
                      <a:pPr marL="0" marR="0" algn="ctr">
                        <a:spcBef>
                          <a:spcPts val="0"/>
                        </a:spcBef>
                        <a:spcAft>
                          <a:spcPts val="0"/>
                        </a:spcAft>
                      </a:pPr>
                      <a:r>
                        <a:rPr lang="en-US" sz="1300" b="1" dirty="0">
                          <a:solidFill>
                            <a:schemeClr val="tx1"/>
                          </a:solidFill>
                          <a:effectLst/>
                        </a:rPr>
                        <a:t>BEFORE</a:t>
                      </a:r>
                      <a:endParaRPr lang="en-US" sz="1100" b="1" dirty="0">
                        <a:solidFill>
                          <a:schemeClr val="tx1"/>
                        </a:solidFill>
                        <a:effectLst/>
                      </a:endParaRPr>
                    </a:p>
                    <a:p>
                      <a:pPr marL="0" marR="0" algn="ctr">
                        <a:spcBef>
                          <a:spcPts val="0"/>
                        </a:spcBef>
                        <a:spcAft>
                          <a:spcPts val="0"/>
                        </a:spcAft>
                      </a:pPr>
                      <a:r>
                        <a:rPr lang="en-US" sz="1100" dirty="0">
                          <a:solidFill>
                            <a:schemeClr val="bg1">
                              <a:lumMod val="65000"/>
                            </a:schemeClr>
                          </a:solidFill>
                          <a:effectLst/>
                        </a:rPr>
                        <a:t>subtracting</a:t>
                      </a:r>
                      <a:endParaRPr lang="en-US" sz="1100" dirty="0">
                        <a:solidFill>
                          <a:schemeClr val="bg1">
                            <a:lumMod val="6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1794" marR="61794"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100" dirty="0">
                          <a:solidFill>
                            <a:schemeClr val="bg1">
                              <a:lumMod val="65000"/>
                            </a:schemeClr>
                          </a:solidFill>
                          <a:effectLst/>
                        </a:rPr>
                        <a:t>adjust</a:t>
                      </a:r>
                    </a:p>
                    <a:p>
                      <a:pPr marL="0" marR="0" algn="ctr">
                        <a:spcBef>
                          <a:spcPts val="0"/>
                        </a:spcBef>
                        <a:spcAft>
                          <a:spcPts val="0"/>
                        </a:spcAft>
                      </a:pPr>
                      <a:r>
                        <a:rPr lang="en-US" sz="1300" b="1" dirty="0">
                          <a:solidFill>
                            <a:schemeClr val="tx1"/>
                          </a:solidFill>
                          <a:effectLst/>
                        </a:rPr>
                        <a:t>AFTER</a:t>
                      </a:r>
                      <a:endParaRPr lang="en-US" sz="1100" b="1" dirty="0">
                        <a:solidFill>
                          <a:schemeClr val="tx1"/>
                        </a:solidFill>
                        <a:effectLst/>
                      </a:endParaRPr>
                    </a:p>
                    <a:p>
                      <a:pPr marL="0" marR="0" algn="ctr">
                        <a:spcBef>
                          <a:spcPts val="0"/>
                        </a:spcBef>
                        <a:spcAft>
                          <a:spcPts val="0"/>
                        </a:spcAft>
                      </a:pPr>
                      <a:r>
                        <a:rPr lang="en-US" sz="1100" dirty="0">
                          <a:solidFill>
                            <a:schemeClr val="bg1">
                              <a:lumMod val="65000"/>
                            </a:schemeClr>
                          </a:solidFill>
                          <a:effectLst/>
                        </a:rPr>
                        <a:t>subtracting</a:t>
                      </a:r>
                      <a:endParaRPr lang="en-US" sz="1100" dirty="0">
                        <a:solidFill>
                          <a:schemeClr val="bg1">
                            <a:lumMod val="6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1794" marR="61794"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100" dirty="0">
                          <a:solidFill>
                            <a:schemeClr val="bg1">
                              <a:lumMod val="65000"/>
                            </a:schemeClr>
                          </a:solidFill>
                          <a:effectLst/>
                        </a:rPr>
                        <a:t>adjust the</a:t>
                      </a:r>
                    </a:p>
                    <a:p>
                      <a:pPr marL="0" marR="0" algn="ctr">
                        <a:spcBef>
                          <a:spcPts val="0"/>
                        </a:spcBef>
                        <a:spcAft>
                          <a:spcPts val="0"/>
                        </a:spcAft>
                      </a:pPr>
                      <a:r>
                        <a:rPr lang="en-US" sz="1300" b="1" dirty="0">
                          <a:solidFill>
                            <a:schemeClr val="tx1"/>
                          </a:solidFill>
                          <a:effectLst/>
                        </a:rPr>
                        <a:t>MINUEND</a:t>
                      </a:r>
                      <a:endParaRPr lang="en-US" sz="11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1794" marR="61794"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32498654"/>
                  </a:ext>
                </a:extLst>
              </a:tr>
              <a:tr h="975443">
                <a:tc>
                  <a:txBody>
                    <a:bodyPr/>
                    <a:lstStyle/>
                    <a:p>
                      <a:pPr marL="0" marR="0" algn="ctr">
                        <a:spcBef>
                          <a:spcPts val="0"/>
                        </a:spcBef>
                        <a:spcAft>
                          <a:spcPts val="0"/>
                        </a:spcAft>
                      </a:pPr>
                      <a:r>
                        <a:rPr lang="en-US" sz="1100" b="0" dirty="0">
                          <a:solidFill>
                            <a:schemeClr val="bg1">
                              <a:lumMod val="65000"/>
                            </a:schemeClr>
                          </a:solidFill>
                          <a:effectLst/>
                        </a:rPr>
                        <a:t>adjust </a:t>
                      </a:r>
                    </a:p>
                    <a:p>
                      <a:pPr marL="0" marR="0" algn="ctr">
                        <a:spcBef>
                          <a:spcPts val="0"/>
                        </a:spcBef>
                        <a:spcAft>
                          <a:spcPts val="0"/>
                        </a:spcAft>
                      </a:pPr>
                      <a:r>
                        <a:rPr lang="en-US" sz="1300" dirty="0">
                          <a:solidFill>
                            <a:schemeClr val="tx1"/>
                          </a:solidFill>
                          <a:effectLst/>
                        </a:rPr>
                        <a:t>BEFORE</a:t>
                      </a:r>
                      <a:endParaRPr lang="en-US" sz="1100" dirty="0">
                        <a:solidFill>
                          <a:schemeClr val="tx1"/>
                        </a:solidFill>
                        <a:effectLst/>
                      </a:endParaRPr>
                    </a:p>
                    <a:p>
                      <a:pPr marL="0" marR="0" algn="ctr">
                        <a:spcBef>
                          <a:spcPts val="0"/>
                        </a:spcBef>
                        <a:spcAft>
                          <a:spcPts val="0"/>
                        </a:spcAft>
                      </a:pPr>
                      <a:r>
                        <a:rPr lang="en-US" sz="1100" b="0" dirty="0">
                          <a:solidFill>
                            <a:schemeClr val="bg1">
                              <a:lumMod val="65000"/>
                            </a:schemeClr>
                          </a:solidFill>
                          <a:effectLst/>
                        </a:rPr>
                        <a:t>subtracting</a:t>
                      </a:r>
                      <a:endParaRPr lang="en-US" sz="1100" b="0" dirty="0">
                        <a:solidFill>
                          <a:schemeClr val="bg1">
                            <a:lumMod val="6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1794" marR="61794"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100" dirty="0">
                          <a:solidFill>
                            <a:schemeClr val="bg1">
                              <a:lumMod val="65000"/>
                            </a:schemeClr>
                          </a:solidFill>
                          <a:effectLst/>
                        </a:rPr>
                        <a:t>adjust</a:t>
                      </a:r>
                    </a:p>
                    <a:p>
                      <a:pPr marL="0" marR="0" algn="ctr">
                        <a:spcBef>
                          <a:spcPts val="0"/>
                        </a:spcBef>
                        <a:spcAft>
                          <a:spcPts val="0"/>
                        </a:spcAft>
                      </a:pPr>
                      <a:r>
                        <a:rPr lang="en-US" sz="1300" b="1" dirty="0">
                          <a:solidFill>
                            <a:schemeClr val="tx1"/>
                          </a:solidFill>
                          <a:effectLst/>
                        </a:rPr>
                        <a:t>AFTER</a:t>
                      </a:r>
                      <a:endParaRPr lang="en-US" sz="1100" b="1" dirty="0">
                        <a:solidFill>
                          <a:schemeClr val="tx1"/>
                        </a:solidFill>
                        <a:effectLst/>
                      </a:endParaRPr>
                    </a:p>
                    <a:p>
                      <a:pPr marL="0" marR="0" algn="ctr">
                        <a:spcBef>
                          <a:spcPts val="0"/>
                        </a:spcBef>
                        <a:spcAft>
                          <a:spcPts val="0"/>
                        </a:spcAft>
                      </a:pPr>
                      <a:r>
                        <a:rPr lang="en-US" sz="1100" dirty="0">
                          <a:solidFill>
                            <a:schemeClr val="bg1">
                              <a:lumMod val="65000"/>
                            </a:schemeClr>
                          </a:solidFill>
                          <a:effectLst/>
                        </a:rPr>
                        <a:t>subtracting</a:t>
                      </a:r>
                      <a:endParaRPr lang="en-US" sz="1100" dirty="0">
                        <a:solidFill>
                          <a:schemeClr val="bg1">
                            <a:lumMod val="6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1794" marR="61794"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100" dirty="0">
                          <a:solidFill>
                            <a:schemeClr val="bg1">
                              <a:lumMod val="65000"/>
                            </a:schemeClr>
                          </a:solidFill>
                          <a:effectLst/>
                        </a:rPr>
                        <a:t>adjust the</a:t>
                      </a:r>
                    </a:p>
                    <a:p>
                      <a:pPr marL="0" marR="0" algn="ctr">
                        <a:spcBef>
                          <a:spcPts val="0"/>
                        </a:spcBef>
                        <a:spcAft>
                          <a:spcPts val="0"/>
                        </a:spcAft>
                      </a:pPr>
                      <a:r>
                        <a:rPr lang="en-US" sz="1300" b="1" dirty="0">
                          <a:solidFill>
                            <a:schemeClr val="tx1"/>
                          </a:solidFill>
                          <a:effectLst/>
                        </a:rPr>
                        <a:t>MINUEND</a:t>
                      </a:r>
                      <a:endParaRPr lang="en-US" sz="11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1794" marR="61794"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100" dirty="0">
                          <a:solidFill>
                            <a:schemeClr val="bg1">
                              <a:lumMod val="65000"/>
                            </a:schemeClr>
                          </a:solidFill>
                          <a:effectLst/>
                        </a:rPr>
                        <a:t>adjust the</a:t>
                      </a:r>
                    </a:p>
                    <a:p>
                      <a:pPr marL="0" marR="0" algn="ctr">
                        <a:spcBef>
                          <a:spcPts val="0"/>
                        </a:spcBef>
                        <a:spcAft>
                          <a:spcPts val="0"/>
                        </a:spcAft>
                      </a:pPr>
                      <a:r>
                        <a:rPr lang="en-US" sz="1100" b="1" dirty="0">
                          <a:solidFill>
                            <a:schemeClr val="tx1"/>
                          </a:solidFill>
                          <a:effectLst/>
                        </a:rPr>
                        <a:t>SUBTRAHEND</a:t>
                      </a:r>
                      <a:endParaRPr lang="en-US" sz="11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1794" marR="61794"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100" dirty="0">
                          <a:solidFill>
                            <a:schemeClr val="bg1">
                              <a:lumMod val="65000"/>
                            </a:schemeClr>
                          </a:solidFill>
                          <a:effectLst/>
                        </a:rPr>
                        <a:t>adjust</a:t>
                      </a:r>
                    </a:p>
                    <a:p>
                      <a:pPr marL="0" marR="0" algn="ctr">
                        <a:spcBef>
                          <a:spcPts val="0"/>
                        </a:spcBef>
                        <a:spcAft>
                          <a:spcPts val="0"/>
                        </a:spcAft>
                      </a:pPr>
                      <a:r>
                        <a:rPr lang="en-US" sz="1100" b="1" dirty="0">
                          <a:solidFill>
                            <a:schemeClr val="tx1"/>
                          </a:solidFill>
                          <a:effectLst/>
                        </a:rPr>
                        <a:t>BOTH</a:t>
                      </a:r>
                    </a:p>
                    <a:p>
                      <a:pPr marL="0" marR="0" algn="ctr">
                        <a:spcBef>
                          <a:spcPts val="0"/>
                        </a:spcBef>
                        <a:spcAft>
                          <a:spcPts val="0"/>
                        </a:spcAft>
                      </a:pPr>
                      <a:r>
                        <a:rPr lang="en-US" sz="1100" dirty="0">
                          <a:solidFill>
                            <a:schemeClr val="bg1">
                              <a:lumMod val="65000"/>
                            </a:schemeClr>
                          </a:solidFill>
                          <a:effectLst/>
                        </a:rPr>
                        <a:t>numbers</a:t>
                      </a:r>
                      <a:endParaRPr lang="en-US" sz="1100" dirty="0">
                        <a:solidFill>
                          <a:schemeClr val="bg1">
                            <a:lumMod val="6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1794" marR="61794"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100" dirty="0">
                          <a:solidFill>
                            <a:schemeClr val="bg1">
                              <a:lumMod val="65000"/>
                            </a:schemeClr>
                          </a:solidFill>
                          <a:effectLst/>
                        </a:rPr>
                        <a:t>adjust</a:t>
                      </a:r>
                    </a:p>
                    <a:p>
                      <a:pPr marL="0" marR="0" algn="ctr">
                        <a:spcBef>
                          <a:spcPts val="0"/>
                        </a:spcBef>
                        <a:spcAft>
                          <a:spcPts val="0"/>
                        </a:spcAft>
                      </a:pPr>
                      <a:r>
                        <a:rPr lang="en-US" sz="1300" b="1" dirty="0">
                          <a:solidFill>
                            <a:schemeClr val="tx1"/>
                          </a:solidFill>
                          <a:effectLst/>
                        </a:rPr>
                        <a:t>AFTER</a:t>
                      </a:r>
                      <a:endParaRPr lang="en-US" sz="1100" b="1" dirty="0">
                        <a:solidFill>
                          <a:schemeClr val="tx1"/>
                        </a:solidFill>
                        <a:effectLst/>
                      </a:endParaRPr>
                    </a:p>
                    <a:p>
                      <a:pPr marL="0" marR="0" algn="ctr">
                        <a:spcBef>
                          <a:spcPts val="0"/>
                        </a:spcBef>
                        <a:spcAft>
                          <a:spcPts val="0"/>
                        </a:spcAft>
                      </a:pPr>
                      <a:r>
                        <a:rPr lang="en-US" sz="1100" dirty="0">
                          <a:solidFill>
                            <a:schemeClr val="bg1">
                              <a:lumMod val="65000"/>
                            </a:schemeClr>
                          </a:solidFill>
                          <a:effectLst/>
                        </a:rPr>
                        <a:t>subtracting</a:t>
                      </a:r>
                      <a:endParaRPr lang="en-US" sz="1100" dirty="0">
                        <a:solidFill>
                          <a:schemeClr val="bg1">
                            <a:lumMod val="6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1794" marR="61794"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100" dirty="0">
                          <a:solidFill>
                            <a:schemeClr val="bg1">
                              <a:lumMod val="65000"/>
                            </a:schemeClr>
                          </a:solidFill>
                          <a:effectLst/>
                        </a:rPr>
                        <a:t>adjust the</a:t>
                      </a:r>
                    </a:p>
                    <a:p>
                      <a:pPr marL="0" marR="0" algn="ctr">
                        <a:spcBef>
                          <a:spcPts val="0"/>
                        </a:spcBef>
                        <a:spcAft>
                          <a:spcPts val="0"/>
                        </a:spcAft>
                      </a:pPr>
                      <a:r>
                        <a:rPr lang="en-US" sz="1300" b="1" dirty="0">
                          <a:solidFill>
                            <a:schemeClr val="tx1"/>
                          </a:solidFill>
                          <a:effectLst/>
                        </a:rPr>
                        <a:t>MINUEND</a:t>
                      </a:r>
                      <a:endParaRPr lang="en-US" sz="11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1794" marR="61794"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12002352"/>
                  </a:ext>
                </a:extLst>
              </a:tr>
            </a:tbl>
          </a:graphicData>
        </a:graphic>
      </p:graphicFrame>
    </p:spTree>
    <p:extLst>
      <p:ext uri="{BB962C8B-B14F-4D97-AF65-F5344CB8AC3E}">
        <p14:creationId xmlns:p14="http://schemas.microsoft.com/office/powerpoint/2010/main" val="369724908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40</TotalTime>
  <Words>227</Words>
  <Application>Microsoft Office PowerPoint</Application>
  <PresentationFormat>Letter Paper (8.5x11 in)</PresentationFormat>
  <Paragraphs>129</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John J. SanGiovanni</dc:creator>
  <cp:lastModifiedBy>Christina West</cp:lastModifiedBy>
  <cp:revision>8</cp:revision>
  <dcterms:created xsi:type="dcterms:W3CDTF">2020-12-31T15:11:03Z</dcterms:created>
  <dcterms:modified xsi:type="dcterms:W3CDTF">2021-04-01T22:42:46Z</dcterms:modified>
</cp:coreProperties>
</file>