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h6w1ffvZy79O4o3tcHw67tbZb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1" Type="http://schemas.microsoft.com/office/2016/11/relationships/changesInfo" Target="changesInfos/changesInfo1.xml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9D0D70E5-78B7-4B1F-B1ED-FA35726F7560}"/>
    <pc:docChg chg="modSld">
      <pc:chgData name="Tori Mirsadjadi (she/her/hers)" userId="829506b3-188b-40ef-b775-a5ec767efb4e" providerId="ADAL" clId="{9D0D70E5-78B7-4B1F-B1ED-FA35726F7560}" dt="2021-11-10T17:42:18.091" v="1" actId="20577"/>
      <pc:docMkLst>
        <pc:docMk/>
      </pc:docMkLst>
      <pc:sldChg chg="modSp mod">
        <pc:chgData name="Tori Mirsadjadi (she/her/hers)" userId="829506b3-188b-40ef-b775-a5ec767efb4e" providerId="ADAL" clId="{9D0D70E5-78B7-4B1F-B1ED-FA35726F7560}" dt="2021-11-10T17:42:18.091" v="1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9D0D70E5-78B7-4B1F-B1ED-FA35726F7560}" dt="2021-11-10T17:42:18.091" v="1" actId="20577"/>
          <ac:spMkLst>
            <pc:docMk/>
            <pc:sldMk cId="0" sldId="256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e1f6091f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e1f6091f9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ge1f6091f9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e1f6091f9e_0_0"/>
          <p:cNvSpPr/>
          <p:nvPr/>
        </p:nvSpPr>
        <p:spPr>
          <a:xfrm>
            <a:off x="126448" y="124965"/>
            <a:ext cx="8873100" cy="42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Splits</a:t>
            </a:r>
            <a:endParaRPr dirty="0"/>
          </a:p>
        </p:txBody>
      </p:sp>
      <p:sp>
        <p:nvSpPr>
          <p:cNvPr id="90" name="Google Shape;90;ge1f6091f9e_0_0"/>
          <p:cNvSpPr/>
          <p:nvPr/>
        </p:nvSpPr>
        <p:spPr>
          <a:xfrm>
            <a:off x="135475" y="665602"/>
            <a:ext cx="8745600" cy="833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turns pulling two digit cards to make a number with a digit in the ones place a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 a digit in the tenths place.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 half of that number. Record the half in one of the spaces. The halves you put in the boxes have to be in order from least to greatest. If 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number doesn’t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 because of other numbers you have already played, you lose your turn. Be the first to fill all of your boxes.</a:t>
            </a:r>
            <a:endParaRPr sz="1200" dirty="0"/>
          </a:p>
        </p:txBody>
      </p:sp>
      <p:grpSp>
        <p:nvGrpSpPr>
          <p:cNvPr id="91" name="Google Shape;91;ge1f6091f9e_0_0"/>
          <p:cNvGrpSpPr/>
          <p:nvPr/>
        </p:nvGrpSpPr>
        <p:grpSpPr>
          <a:xfrm>
            <a:off x="979238" y="4147895"/>
            <a:ext cx="7167514" cy="1269239"/>
            <a:chOff x="276075" y="4815645"/>
            <a:chExt cx="7167514" cy="1269239"/>
          </a:xfrm>
        </p:grpSpPr>
        <p:sp>
          <p:nvSpPr>
            <p:cNvPr id="92" name="Google Shape;92;ge1f6091f9e_0_0"/>
            <p:cNvSpPr/>
            <p:nvPr/>
          </p:nvSpPr>
          <p:spPr>
            <a:xfrm>
              <a:off x="276075" y="4815645"/>
              <a:ext cx="1285500" cy="125490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ge1f6091f9e_0_0"/>
            <p:cNvSpPr/>
            <p:nvPr/>
          </p:nvSpPr>
          <p:spPr>
            <a:xfrm>
              <a:off x="1774889" y="4815645"/>
              <a:ext cx="1285500" cy="125490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ge1f6091f9e_0_0"/>
            <p:cNvSpPr/>
            <p:nvPr/>
          </p:nvSpPr>
          <p:spPr>
            <a:xfrm>
              <a:off x="3207090" y="4823115"/>
              <a:ext cx="1285500" cy="125490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ge1f6091f9e_0_0"/>
            <p:cNvSpPr/>
            <p:nvPr/>
          </p:nvSpPr>
          <p:spPr>
            <a:xfrm>
              <a:off x="4699242" y="4815645"/>
              <a:ext cx="1285500" cy="125430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ge1f6091f9e_0_0"/>
            <p:cNvSpPr/>
            <p:nvPr/>
          </p:nvSpPr>
          <p:spPr>
            <a:xfrm>
              <a:off x="6158089" y="4830584"/>
              <a:ext cx="1285500" cy="1254300"/>
            </a:xfrm>
            <a:prstGeom prst="rect">
              <a:avLst/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97" name="Google Shape;97;ge1f6091f9e_0_0"/>
          <p:cNvCxnSpPr/>
          <p:nvPr/>
        </p:nvCxnSpPr>
        <p:spPr>
          <a:xfrm>
            <a:off x="2071375" y="3256950"/>
            <a:ext cx="1689900" cy="13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ge1f6091f9e_0_0"/>
          <p:cNvCxnSpPr/>
          <p:nvPr/>
        </p:nvCxnSpPr>
        <p:spPr>
          <a:xfrm>
            <a:off x="4145225" y="3256950"/>
            <a:ext cx="1689900" cy="135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9" name="Google Shape;99;ge1f6091f9e_0_0"/>
          <p:cNvSpPr txBox="1"/>
          <p:nvPr/>
        </p:nvSpPr>
        <p:spPr>
          <a:xfrm>
            <a:off x="858525" y="2521075"/>
            <a:ext cx="9675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Place your digit cards here: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e1f6091f9e_0_0"/>
          <p:cNvSpPr/>
          <p:nvPr/>
        </p:nvSpPr>
        <p:spPr>
          <a:xfrm>
            <a:off x="3883825" y="3120675"/>
            <a:ext cx="164700" cy="1497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</cp:revision>
  <dcterms:created xsi:type="dcterms:W3CDTF">2020-12-31T15:11:03Z</dcterms:created>
  <dcterms:modified xsi:type="dcterms:W3CDTF">2021-11-10T17:42:22Z</dcterms:modified>
</cp:coreProperties>
</file>