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9"/>
    <p:restoredTop sz="91726"/>
  </p:normalViewPr>
  <p:slideViewPr>
    <p:cSldViewPr snapToGrid="0" snapToObjects="1">
      <p:cViewPr>
        <p:scale>
          <a:sx n="66" d="100"/>
          <a:sy n="66" d="100"/>
        </p:scale>
        <p:origin x="114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3/3/2023</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3/3/2023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3/3/2023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3/3/2023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3/3/2023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3/3/2023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3/3/2023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3/3/2023</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Give Some to Get Some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238364"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Take turns rolling a number. Choose a space on the gameboard where the amount you roll could be given from one factor to the other to show the Compensation strategy. The game ends when all spaces are covered. The player with the most three-in-a-rows wins. Please see PDF in case the formatting of this </a:t>
            </a:r>
            <a:r>
              <a:rPr lang="en-US" sz="1000">
                <a:solidFill>
                  <a:schemeClr val="tx1"/>
                </a:solidFill>
              </a:rPr>
              <a:t>file changes.</a:t>
            </a:r>
            <a:endParaRPr lang="en-US" sz="1000" dirty="0">
              <a:solidFill>
                <a:schemeClr val="tx1"/>
              </a:solidFill>
            </a:endParaRPr>
          </a:p>
        </p:txBody>
      </p:sp>
      <mc:AlternateContent xmlns:mc="http://schemas.openxmlformats.org/markup-compatibility/2006" xmlns:a14="http://schemas.microsoft.com/office/drawing/2010/main">
        <mc:Choice Requires="a14">
          <p:graphicFrame>
            <p:nvGraphicFramePr>
              <p:cNvPr id="9" name="Table 8">
                <a:extLst>
                  <a:ext uri="{FF2B5EF4-FFF2-40B4-BE49-F238E27FC236}">
                    <a16:creationId xmlns:a16="http://schemas.microsoft.com/office/drawing/2014/main" id="{D2B14770-CDF7-7247-8723-136B5B0BEE85}"/>
                  </a:ext>
                </a:extLst>
              </p:cNvPr>
              <p:cNvGraphicFramePr>
                <a:graphicFrameLocks noGrp="1"/>
              </p:cNvGraphicFramePr>
              <p:nvPr>
                <p:extLst>
                  <p:ext uri="{D42A27DB-BD31-4B8C-83A1-F6EECF244321}">
                    <p14:modId xmlns:p14="http://schemas.microsoft.com/office/powerpoint/2010/main" val="1908752070"/>
                  </p:ext>
                </p:extLst>
              </p:nvPr>
            </p:nvGraphicFramePr>
            <p:xfrm>
              <a:off x="225841" y="1468904"/>
              <a:ext cx="6158180" cy="6861365"/>
            </p:xfrm>
            <a:graphic>
              <a:graphicData uri="http://schemas.openxmlformats.org/drawingml/2006/table">
                <a:tbl>
                  <a:tblPr firstRow="1" bandRow="1">
                    <a:tableStyleId>{5C22544A-7EE6-4342-B048-85BDC9FD1C3A}</a:tableStyleId>
                  </a:tblPr>
                  <a:tblGrid>
                    <a:gridCol w="1231636">
                      <a:extLst>
                        <a:ext uri="{9D8B030D-6E8A-4147-A177-3AD203B41FA5}">
                          <a16:colId xmlns:a16="http://schemas.microsoft.com/office/drawing/2014/main" val="2424282528"/>
                        </a:ext>
                      </a:extLst>
                    </a:gridCol>
                    <a:gridCol w="1231636">
                      <a:extLst>
                        <a:ext uri="{9D8B030D-6E8A-4147-A177-3AD203B41FA5}">
                          <a16:colId xmlns:a16="http://schemas.microsoft.com/office/drawing/2014/main" val="1377881476"/>
                        </a:ext>
                      </a:extLst>
                    </a:gridCol>
                    <a:gridCol w="1231636">
                      <a:extLst>
                        <a:ext uri="{9D8B030D-6E8A-4147-A177-3AD203B41FA5}">
                          <a16:colId xmlns:a16="http://schemas.microsoft.com/office/drawing/2014/main" val="1928760493"/>
                        </a:ext>
                      </a:extLst>
                    </a:gridCol>
                    <a:gridCol w="1231636">
                      <a:extLst>
                        <a:ext uri="{9D8B030D-6E8A-4147-A177-3AD203B41FA5}">
                          <a16:colId xmlns:a16="http://schemas.microsoft.com/office/drawing/2014/main" val="4138206439"/>
                        </a:ext>
                      </a:extLst>
                    </a:gridCol>
                    <a:gridCol w="1231636">
                      <a:extLst>
                        <a:ext uri="{9D8B030D-6E8A-4147-A177-3AD203B41FA5}">
                          <a16:colId xmlns:a16="http://schemas.microsoft.com/office/drawing/2014/main" val="2570127067"/>
                        </a:ext>
                      </a:extLst>
                    </a:gridCol>
                  </a:tblGrid>
                  <a:tr h="1372273">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98</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12</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16</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24</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16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77</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7289775"/>
                      </a:ext>
                    </a:extLst>
                  </a:tr>
                  <a:tr h="1372273">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1800" b="0" i="1" smtClean="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69</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25</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63</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23</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26</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53495625"/>
                      </a:ext>
                    </a:extLst>
                  </a:tr>
                  <a:tr h="1372273">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1800" b="0" i="1" smtClean="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17</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54</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27</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25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38</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5472026"/>
                      </a:ext>
                    </a:extLst>
                  </a:tr>
                  <a:tr h="1372273">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33</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13</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29</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17</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99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58</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3450379"/>
                      </a:ext>
                    </a:extLst>
                  </a:tr>
                  <a:tr h="1372273">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44</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57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43</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68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27</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46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27</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35 </a:t>
                          </a:r>
                          <a14:m>
                            <m:oMath xmlns:m="http://schemas.openxmlformats.org/officeDocument/2006/math">
                              <m:r>
                                <a:rPr lang="en-US" sz="1800" b="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46</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0317260"/>
                      </a:ext>
                    </a:extLst>
                  </a:tr>
                </a:tbl>
              </a:graphicData>
            </a:graphic>
          </p:graphicFrame>
        </mc:Choice>
        <mc:Fallback xmlns="">
          <p:graphicFrame>
            <p:nvGraphicFramePr>
              <p:cNvPr id="9" name="Table 8">
                <a:extLst>
                  <a:ext uri="{FF2B5EF4-FFF2-40B4-BE49-F238E27FC236}">
                    <a16:creationId xmlns:a16="http://schemas.microsoft.com/office/drawing/2014/main" id="{D2B14770-CDF7-7247-8723-136B5B0BEE85}"/>
                  </a:ext>
                </a:extLst>
              </p:cNvPr>
              <p:cNvGraphicFramePr>
                <a:graphicFrameLocks noGrp="1"/>
              </p:cNvGraphicFramePr>
              <p:nvPr>
                <p:extLst>
                  <p:ext uri="{D42A27DB-BD31-4B8C-83A1-F6EECF244321}">
                    <p14:modId xmlns:p14="http://schemas.microsoft.com/office/powerpoint/2010/main" val="1908752070"/>
                  </p:ext>
                </p:extLst>
              </p:nvPr>
            </p:nvGraphicFramePr>
            <p:xfrm>
              <a:off x="225841" y="1468904"/>
              <a:ext cx="6158180" cy="6861365"/>
            </p:xfrm>
            <a:graphic>
              <a:graphicData uri="http://schemas.openxmlformats.org/drawingml/2006/table">
                <a:tbl>
                  <a:tblPr firstRow="1" bandRow="1">
                    <a:tableStyleId>{5C22544A-7EE6-4342-B048-85BDC9FD1C3A}</a:tableStyleId>
                  </a:tblPr>
                  <a:tblGrid>
                    <a:gridCol w="1231636">
                      <a:extLst>
                        <a:ext uri="{9D8B030D-6E8A-4147-A177-3AD203B41FA5}">
                          <a16:colId xmlns:a16="http://schemas.microsoft.com/office/drawing/2014/main" val="2424282528"/>
                        </a:ext>
                      </a:extLst>
                    </a:gridCol>
                    <a:gridCol w="1231636">
                      <a:extLst>
                        <a:ext uri="{9D8B030D-6E8A-4147-A177-3AD203B41FA5}">
                          <a16:colId xmlns:a16="http://schemas.microsoft.com/office/drawing/2014/main" val="1377881476"/>
                        </a:ext>
                      </a:extLst>
                    </a:gridCol>
                    <a:gridCol w="1231636">
                      <a:extLst>
                        <a:ext uri="{9D8B030D-6E8A-4147-A177-3AD203B41FA5}">
                          <a16:colId xmlns:a16="http://schemas.microsoft.com/office/drawing/2014/main" val="1928760493"/>
                        </a:ext>
                      </a:extLst>
                    </a:gridCol>
                    <a:gridCol w="1231636">
                      <a:extLst>
                        <a:ext uri="{9D8B030D-6E8A-4147-A177-3AD203B41FA5}">
                          <a16:colId xmlns:a16="http://schemas.microsoft.com/office/drawing/2014/main" val="4138206439"/>
                        </a:ext>
                      </a:extLst>
                    </a:gridCol>
                    <a:gridCol w="1231636">
                      <a:extLst>
                        <a:ext uri="{9D8B030D-6E8A-4147-A177-3AD203B41FA5}">
                          <a16:colId xmlns:a16="http://schemas.microsoft.com/office/drawing/2014/main" val="2570127067"/>
                        </a:ext>
                      </a:extLst>
                    </a:gridCol>
                  </a:tblGrid>
                  <a:tr h="1372273">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31" t="-926" r="-403093" b="-4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1031" t="-926" r="-303093" b="-4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98980" t="-926" r="-200000" b="-4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302062" t="-926" r="-102062" b="-4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402062" t="-926" r="-2062" b="-402778"/>
                          </a:stretch>
                        </a:blipFill>
                      </a:tcPr>
                    </a:tc>
                    <a:extLst>
                      <a:ext uri="{0D108BD9-81ED-4DB2-BD59-A6C34878D82A}">
                        <a16:rowId xmlns:a16="http://schemas.microsoft.com/office/drawing/2014/main" val="3877289775"/>
                      </a:ext>
                    </a:extLst>
                  </a:tr>
                  <a:tr h="1372273">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31" t="-100926" r="-403093" b="-3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1031" t="-100926" r="-303093" b="-3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98980" t="-100926" r="-200000" b="-3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302062" t="-100926" r="-102062" b="-302778"/>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402062" t="-100926" r="-2062" b="-302778"/>
                          </a:stretch>
                        </a:blipFill>
                      </a:tcPr>
                    </a:tc>
                    <a:extLst>
                      <a:ext uri="{0D108BD9-81ED-4DB2-BD59-A6C34878D82A}">
                        <a16:rowId xmlns:a16="http://schemas.microsoft.com/office/drawing/2014/main" val="453495625"/>
                      </a:ext>
                    </a:extLst>
                  </a:tr>
                  <a:tr h="1372273">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31" t="-199083" r="-403093" b="-200000"/>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1031" t="-199083" r="-303093" b="-200000"/>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98980" t="-199083" r="-200000" b="-200000"/>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302062" t="-199083" r="-102062" b="-200000"/>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402062" t="-199083" r="-2062" b="-200000"/>
                          </a:stretch>
                        </a:blipFill>
                      </a:tcPr>
                    </a:tc>
                    <a:extLst>
                      <a:ext uri="{0D108BD9-81ED-4DB2-BD59-A6C34878D82A}">
                        <a16:rowId xmlns:a16="http://schemas.microsoft.com/office/drawing/2014/main" val="685472026"/>
                      </a:ext>
                    </a:extLst>
                  </a:tr>
                  <a:tr h="1372273">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31" t="-301852" r="-403093" b="-10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1031" t="-301852" r="-303093" b="-10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98980" t="-301852" r="-200000" b="-10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302062" t="-301852" r="-102062" b="-10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402062" t="-301852" r="-2062" b="-101852"/>
                          </a:stretch>
                        </a:blipFill>
                      </a:tcPr>
                    </a:tc>
                    <a:extLst>
                      <a:ext uri="{0D108BD9-81ED-4DB2-BD59-A6C34878D82A}">
                        <a16:rowId xmlns:a16="http://schemas.microsoft.com/office/drawing/2014/main" val="4213450379"/>
                      </a:ext>
                    </a:extLst>
                  </a:tr>
                  <a:tr h="1372273">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31" t="-401852" r="-403093" b="-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01031" t="-401852" r="-303093" b="-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198980" t="-401852" r="-200000" b="-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302062" t="-401852" r="-102062" b="-1852"/>
                          </a:stretch>
                        </a:blipFill>
                      </a:tcPr>
                    </a:tc>
                    <a:tc>
                      <a:txBody>
                        <a:bodyPr/>
                        <a:lstStyle/>
                        <a:p>
                          <a:endParaRPr lang="en-US"/>
                        </a:p>
                      </a:txBody>
                      <a:tcPr marL="68580" marR="6858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3"/>
                          <a:stretch>
                            <a:fillRect l="-402062" t="-401852" r="-2062" b="-1852"/>
                          </a:stretch>
                        </a:blipFill>
                      </a:tcPr>
                    </a:tc>
                    <a:extLst>
                      <a:ext uri="{0D108BD9-81ED-4DB2-BD59-A6C34878D82A}">
                        <a16:rowId xmlns:a16="http://schemas.microsoft.com/office/drawing/2014/main" val="2810317260"/>
                      </a:ext>
                    </a:extLst>
                  </a:tr>
                </a:tbl>
              </a:graphicData>
            </a:graphic>
          </p:graphicFrame>
        </mc:Fallback>
      </mc:AlternateContent>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TotalTime>
  <Words>144</Words>
  <Application>Microsoft Office PowerPoint</Application>
  <PresentationFormat>Letter Paper (8.5x11 in)</PresentationFormat>
  <Paragraphs>28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Danita Mapes</cp:lastModifiedBy>
  <cp:revision>11</cp:revision>
  <dcterms:created xsi:type="dcterms:W3CDTF">2020-12-31T15:11:03Z</dcterms:created>
  <dcterms:modified xsi:type="dcterms:W3CDTF">2023-03-03T19:10:09Z</dcterms:modified>
</cp:coreProperties>
</file>