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6"/>
  </p:normalViewPr>
  <p:slideViewPr>
    <p:cSldViewPr snapToGrid="0" showGuides="1">
      <p:cViewPr varScale="1">
        <p:scale>
          <a:sx n="48" d="100"/>
          <a:sy n="48" d="100"/>
        </p:scale>
        <p:origin x="2280" y="4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759260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dirty="0"/>
          </a:p>
        </p:txBody>
      </p:sp>
    </p:spTree>
    <p:extLst>
      <p:ext uri="{BB962C8B-B14F-4D97-AF65-F5344CB8AC3E}">
        <p14:creationId xmlns:p14="http://schemas.microsoft.com/office/powerpoint/2010/main" val="70124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5" name="Google Shape;25;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dirty="0"/>
          </a:p>
        </p:txBody>
      </p:sp>
      <p:sp>
        <p:nvSpPr>
          <p:cNvPr id="68" name="Google Shape;68;p10"/>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45657" y="145658"/>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i="0" u="none" strike="noStrike" cap="none" dirty="0">
                <a:solidFill>
                  <a:schemeClr val="dk1"/>
                </a:solidFill>
                <a:latin typeface="Calibri"/>
                <a:ea typeface="Calibri"/>
                <a:cs typeface="Calibri"/>
                <a:sym typeface="Calibri"/>
              </a:rPr>
              <a:t>Undercover Equations</a:t>
            </a:r>
            <a:endParaRPr b="1" dirty="0"/>
          </a:p>
        </p:txBody>
      </p:sp>
      <p:sp>
        <p:nvSpPr>
          <p:cNvPr id="90" name="Google Shape;90;p13"/>
          <p:cNvSpPr/>
          <p:nvPr/>
        </p:nvSpPr>
        <p:spPr>
          <a:xfrm>
            <a:off x="145657" y="712100"/>
            <a:ext cx="6546456" cy="725576"/>
          </a:xfrm>
          <a:prstGeom prst="rect">
            <a:avLst/>
          </a:prstGeom>
          <a:solidFill>
            <a:schemeClr val="lt1"/>
          </a:solidFill>
          <a:ln w="1270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i="0" u="none" strike="noStrike" cap="none" dirty="0">
                <a:solidFill>
                  <a:schemeClr val="dk1"/>
                </a:solidFill>
                <a:latin typeface="Calibri"/>
                <a:ea typeface="Calibri"/>
                <a:cs typeface="Calibri"/>
                <a:sym typeface="Calibri"/>
              </a:rPr>
              <a:t>Directions:</a:t>
            </a:r>
            <a:r>
              <a:rPr lang="en-US" sz="1000" b="0" i="0" u="none" strike="noStrike" cap="none" dirty="0">
                <a:solidFill>
                  <a:schemeClr val="dk1"/>
                </a:solidFill>
                <a:latin typeface="Calibri"/>
                <a:ea typeface="Calibri"/>
                <a:cs typeface="Calibri"/>
                <a:sym typeface="Calibri"/>
              </a:rPr>
              <a:t> Each player is dealt four cards, face down. Use three or four of your cards and one of the templates to create an expression. The goal is to have an expression with the lowest product. After everyone has their hidden (undercover) expression ready, reveal. Take turns sharing how you solved the problem and your answer. Lowest (correct) product scores 1 point. Score 5 to win.</a:t>
            </a:r>
            <a:endParaRPr dirty="0"/>
          </a:p>
        </p:txBody>
      </p:sp>
      <p:cxnSp>
        <p:nvCxnSpPr>
          <p:cNvPr id="91" name="Google Shape;91;p13"/>
          <p:cNvCxnSpPr/>
          <p:nvPr/>
        </p:nvCxnSpPr>
        <p:spPr>
          <a:xfrm>
            <a:off x="145657" y="4572000"/>
            <a:ext cx="6546451" cy="0"/>
          </a:xfrm>
          <a:prstGeom prst="straightConnector1">
            <a:avLst/>
          </a:prstGeom>
          <a:noFill/>
          <a:ln w="57150" cap="flat" cmpd="sng">
            <a:solidFill>
              <a:schemeClr val="dk1"/>
            </a:solidFill>
            <a:prstDash val="dash"/>
            <a:round/>
            <a:headEnd type="none" w="sm" len="sm"/>
            <a:tailEnd type="none" w="sm" len="sm"/>
          </a:ln>
        </p:spPr>
      </p:cxnSp>
      <p:sp>
        <p:nvSpPr>
          <p:cNvPr id="92" name="Google Shape;92;p13"/>
          <p:cNvSpPr txBox="1"/>
          <p:nvPr/>
        </p:nvSpPr>
        <p:spPr>
          <a:xfrm>
            <a:off x="1224643" y="4202669"/>
            <a:ext cx="468630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a:solidFill>
                  <a:schemeClr val="dk1"/>
                </a:solidFill>
                <a:latin typeface="Calibri"/>
                <a:ea typeface="Calibri"/>
                <a:cs typeface="Calibri"/>
                <a:sym typeface="Calibri"/>
              </a:rPr>
              <a:t>Fold here to cover your equation and answer</a:t>
            </a:r>
            <a:endParaRPr dirty="0"/>
          </a:p>
        </p:txBody>
      </p:sp>
      <p:sp>
        <p:nvSpPr>
          <p:cNvPr id="93" name="Google Shape;93;p13"/>
          <p:cNvSpPr txBox="1"/>
          <p:nvPr/>
        </p:nvSpPr>
        <p:spPr>
          <a:xfrm>
            <a:off x="270068" y="1511636"/>
            <a:ext cx="2759529"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a:solidFill>
                  <a:schemeClr val="dk1"/>
                </a:solidFill>
                <a:latin typeface="Calibri"/>
                <a:ea typeface="Calibri"/>
                <a:cs typeface="Calibri"/>
                <a:sym typeface="Calibri"/>
              </a:rPr>
              <a:t>Template options:</a:t>
            </a:r>
            <a:endParaRPr dirty="0"/>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p:txBody>
      </p:sp>
      <p:grpSp>
        <p:nvGrpSpPr>
          <p:cNvPr id="94" name="Google Shape;94;p13"/>
          <p:cNvGrpSpPr/>
          <p:nvPr/>
        </p:nvGrpSpPr>
        <p:grpSpPr>
          <a:xfrm>
            <a:off x="498938" y="2111753"/>
            <a:ext cx="2351518" cy="587704"/>
            <a:chOff x="435430" y="2242105"/>
            <a:chExt cx="2351518" cy="587704"/>
          </a:xfrm>
        </p:grpSpPr>
        <p:sp>
          <p:nvSpPr>
            <p:cNvPr id="95" name="Google Shape;95;p13"/>
            <p:cNvSpPr/>
            <p:nvPr/>
          </p:nvSpPr>
          <p:spPr>
            <a:xfrm>
              <a:off x="435430" y="2242105"/>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6" name="Google Shape;96;p13"/>
            <p:cNvSpPr/>
            <p:nvPr/>
          </p:nvSpPr>
          <p:spPr>
            <a:xfrm>
              <a:off x="1447237" y="2242105"/>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7" name="Google Shape;97;p13"/>
            <p:cNvSpPr/>
            <p:nvPr/>
          </p:nvSpPr>
          <p:spPr>
            <a:xfrm>
              <a:off x="2216562" y="2242105"/>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8" name="Google Shape;98;p13"/>
            <p:cNvSpPr/>
            <p:nvPr/>
          </p:nvSpPr>
          <p:spPr>
            <a:xfrm>
              <a:off x="2053272" y="2691486"/>
              <a:ext cx="138323" cy="138323"/>
            </a:xfrm>
            <a:prstGeom prst="ellipse">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9" name="Google Shape;99;p13"/>
            <p:cNvSpPr/>
            <p:nvPr/>
          </p:nvSpPr>
          <p:spPr>
            <a:xfrm>
              <a:off x="1029831" y="2347679"/>
              <a:ext cx="405772" cy="400663"/>
            </a:xfrm>
            <a:prstGeom prst="mathMultiply">
              <a:avLst>
                <a:gd name="adj1" fmla="val 12423"/>
              </a:avLst>
            </a:prstGeom>
            <a:solidFill>
              <a:schemeClr val="dk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00" name="Google Shape;100;p13"/>
          <p:cNvGrpSpPr/>
          <p:nvPr/>
        </p:nvGrpSpPr>
        <p:grpSpPr>
          <a:xfrm>
            <a:off x="498938" y="3281448"/>
            <a:ext cx="3034376" cy="586052"/>
            <a:chOff x="435430" y="3231620"/>
            <a:chExt cx="3034376" cy="586052"/>
          </a:xfrm>
        </p:grpSpPr>
        <p:sp>
          <p:nvSpPr>
            <p:cNvPr id="101" name="Google Shape;101;p13"/>
            <p:cNvSpPr/>
            <p:nvPr/>
          </p:nvSpPr>
          <p:spPr>
            <a:xfrm>
              <a:off x="435430" y="3231620"/>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2" name="Google Shape;102;p13"/>
            <p:cNvSpPr/>
            <p:nvPr/>
          </p:nvSpPr>
          <p:spPr>
            <a:xfrm>
              <a:off x="2216562" y="3247286"/>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3" name="Google Shape;103;p13"/>
            <p:cNvSpPr/>
            <p:nvPr/>
          </p:nvSpPr>
          <p:spPr>
            <a:xfrm>
              <a:off x="1447237" y="3247286"/>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4" name="Google Shape;104;p13"/>
            <p:cNvSpPr/>
            <p:nvPr/>
          </p:nvSpPr>
          <p:spPr>
            <a:xfrm>
              <a:off x="2899420" y="3247286"/>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5" name="Google Shape;105;p13"/>
            <p:cNvSpPr/>
            <p:nvPr/>
          </p:nvSpPr>
          <p:spPr>
            <a:xfrm>
              <a:off x="2053272" y="3676649"/>
              <a:ext cx="138323" cy="138323"/>
            </a:xfrm>
            <a:prstGeom prst="ellipse">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06" name="Google Shape;106;p13"/>
            <p:cNvSpPr/>
            <p:nvPr/>
          </p:nvSpPr>
          <p:spPr>
            <a:xfrm>
              <a:off x="1029831" y="3347813"/>
              <a:ext cx="405772" cy="400663"/>
            </a:xfrm>
            <a:prstGeom prst="mathMultiply">
              <a:avLst>
                <a:gd name="adj1" fmla="val 12423"/>
              </a:avLst>
            </a:prstGeom>
            <a:solidFill>
              <a:schemeClr val="dk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07" name="Google Shape;107;p13"/>
          <p:cNvGrpSpPr/>
          <p:nvPr/>
        </p:nvGrpSpPr>
        <p:grpSpPr>
          <a:xfrm>
            <a:off x="4007546" y="1618256"/>
            <a:ext cx="2182951" cy="1357045"/>
            <a:chOff x="4159782" y="1800909"/>
            <a:chExt cx="2182951" cy="1357045"/>
          </a:xfrm>
        </p:grpSpPr>
        <p:grpSp>
          <p:nvGrpSpPr>
            <p:cNvPr id="108" name="Google Shape;108;p13"/>
            <p:cNvGrpSpPr/>
            <p:nvPr/>
          </p:nvGrpSpPr>
          <p:grpSpPr>
            <a:xfrm>
              <a:off x="4159782" y="1800909"/>
              <a:ext cx="2152820" cy="1357045"/>
              <a:chOff x="4159782" y="1800909"/>
              <a:chExt cx="2152820" cy="1357045"/>
            </a:xfrm>
          </p:grpSpPr>
          <p:sp>
            <p:nvSpPr>
              <p:cNvPr id="109" name="Google Shape;109;p13"/>
              <p:cNvSpPr/>
              <p:nvPr/>
            </p:nvSpPr>
            <p:spPr>
              <a:xfrm>
                <a:off x="4159782" y="2291137"/>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0" name="Google Shape;110;p13"/>
              <p:cNvSpPr/>
              <p:nvPr/>
            </p:nvSpPr>
            <p:spPr>
              <a:xfrm>
                <a:off x="5742216" y="1800909"/>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1" name="Google Shape;111;p13"/>
              <p:cNvSpPr/>
              <p:nvPr/>
            </p:nvSpPr>
            <p:spPr>
              <a:xfrm>
                <a:off x="5103282" y="2273437"/>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2" name="Google Shape;112;p13"/>
              <p:cNvSpPr/>
              <p:nvPr/>
            </p:nvSpPr>
            <p:spPr>
              <a:xfrm>
                <a:off x="5741975" y="2587568"/>
                <a:ext cx="570386" cy="570386"/>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3" name="Google Shape;113;p13"/>
              <p:cNvSpPr/>
              <p:nvPr/>
            </p:nvSpPr>
            <p:spPr>
              <a:xfrm>
                <a:off x="4713839" y="2391600"/>
                <a:ext cx="405772" cy="400663"/>
              </a:xfrm>
              <a:prstGeom prst="mathMultiply">
                <a:avLst>
                  <a:gd name="adj1" fmla="val 12423"/>
                </a:avLst>
              </a:prstGeom>
              <a:solidFill>
                <a:schemeClr val="dk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14" name="Google Shape;114;p13"/>
            <p:cNvSpPr/>
            <p:nvPr/>
          </p:nvSpPr>
          <p:spPr>
            <a:xfrm>
              <a:off x="5748332" y="2433987"/>
              <a:ext cx="594401" cy="84138"/>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15" name="Google Shape;115;p13"/>
          <p:cNvSpPr/>
          <p:nvPr/>
        </p:nvSpPr>
        <p:spPr>
          <a:xfrm>
            <a:off x="145657" y="4752392"/>
            <a:ext cx="6375692"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2000" dirty="0">
                <a:solidFill>
                  <a:schemeClr val="dk1"/>
                </a:solidFill>
                <a:latin typeface="Calibri"/>
                <a:ea typeface="Calibri"/>
                <a:cs typeface="Calibri"/>
                <a:sym typeface="Calibri"/>
              </a:rPr>
              <a:t>Your equation here:</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99</Words>
  <Application>Microsoft Office PowerPoint</Application>
  <PresentationFormat>On-screen Show (4:3)</PresentationFormat>
  <Paragraphs>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Tori Mirsadjadi (she/her/hers)</dc:creator>
  <cp:lastModifiedBy>Tori Mirsadjadi (she/her/hers)</cp:lastModifiedBy>
  <cp:revision>2</cp:revision>
  <dcterms:modified xsi:type="dcterms:W3CDTF">2022-01-24T23:06:55Z</dcterms:modified>
</cp:coreProperties>
</file>