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iwVB2h+JaYZJQFoMDzGiTKd8HN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C2DB7A0-8877-4F36-B6B4-59265B86AB4C}">
  <a:tblStyle styleId="{BC2DB7A0-8877-4F36-B6B4-59265B86AB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DFB60C26-6A2C-4567-9DA7-92A261E6956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d91a669fb4_1_0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d91a669fb4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d91a669fb4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d91a669fb4_1_134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gd91a669fb4_1_13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d91a669fb4_1_13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d91a669fb4_0_56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gd91a669fb4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d91a669fb4_0_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91a669fb4_1_11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91a669fb4_1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d91a669fb4_1_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91a669fb4_1_25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91a669fb4_1_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d91a669fb4_1_2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d91a669fb4_1_36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d91a669fb4_1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d91a669fb4_1_3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d91a669fb4_1_6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d91a669fb4_1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d91a669fb4_1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d91a669fb4_1_65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d91a669fb4_1_6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d91a669fb4_1_6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91a669fb4_1_105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d91a669fb4_1_10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d91a669fb4_1_10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d91a669fb4_1_94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d91a669fb4_1_9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d91a669fb4_1_9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d91a669fb4_1_88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d91a669fb4_1_8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d91a669fb4_1_8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14.png"/><Relationship Id="rId5" Type="http://schemas.openxmlformats.org/officeDocument/2006/relationships/image" Target="../media/image9.png"/><Relationship Id="rId6" Type="http://schemas.openxmlformats.org/officeDocument/2006/relationships/image" Target="../media/image3.png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14.png"/><Relationship Id="rId5" Type="http://schemas.openxmlformats.org/officeDocument/2006/relationships/image" Target="../media/image9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1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4.png"/><Relationship Id="rId4" Type="http://schemas.openxmlformats.org/officeDocument/2006/relationships/image" Target="../media/image13.png"/><Relationship Id="rId5" Type="http://schemas.openxmlformats.org/officeDocument/2006/relationships/image" Target="../media/image19.png"/><Relationship Id="rId6" Type="http://schemas.openxmlformats.org/officeDocument/2006/relationships/image" Target="../media/image25.png"/><Relationship Id="rId7" Type="http://schemas.openxmlformats.org/officeDocument/2006/relationships/image" Target="../media/image17.png"/><Relationship Id="rId8" Type="http://schemas.openxmlformats.org/officeDocument/2006/relationships/image" Target="../media/image2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1.png"/><Relationship Id="rId4" Type="http://schemas.openxmlformats.org/officeDocument/2006/relationships/image" Target="../media/image20.png"/><Relationship Id="rId5" Type="http://schemas.openxmlformats.org/officeDocument/2006/relationships/image" Target="../media/image19.png"/><Relationship Id="rId6" Type="http://schemas.openxmlformats.org/officeDocument/2006/relationships/image" Target="../media/image25.png"/><Relationship Id="rId7" Type="http://schemas.openxmlformats.org/officeDocument/2006/relationships/image" Target="../media/image12.png"/><Relationship Id="rId8" Type="http://schemas.openxmlformats.org/officeDocument/2006/relationships/image" Target="../media/image2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91a669fb4_1_0"/>
          <p:cNvSpPr txBox="1"/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Paired Quick Looks Fraction Cards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gd91a669fb4_1_134"/>
          <p:cNvGraphicFramePr/>
          <p:nvPr/>
        </p:nvGraphicFramePr>
        <p:xfrm>
          <a:off x="435989" y="3425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6" name="Google Shape;186;gd91a669fb4_1_134"/>
          <p:cNvGraphicFramePr/>
          <p:nvPr/>
        </p:nvGraphicFramePr>
        <p:xfrm>
          <a:off x="3746368" y="3629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7" name="Google Shape;187;gd91a669fb4_1_134"/>
          <p:cNvGraphicFramePr/>
          <p:nvPr/>
        </p:nvGraphicFramePr>
        <p:xfrm>
          <a:off x="418707" y="33795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8" name="Google Shape;188;gd91a669fb4_1_134"/>
          <p:cNvGraphicFramePr/>
          <p:nvPr/>
        </p:nvGraphicFramePr>
        <p:xfrm>
          <a:off x="3729086" y="33999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9" name="Google Shape;189;gd91a669fb4_1_134"/>
          <p:cNvGraphicFramePr/>
          <p:nvPr/>
        </p:nvGraphicFramePr>
        <p:xfrm>
          <a:off x="439131" y="63222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0" name="Google Shape;190;gd91a669fb4_1_134"/>
          <p:cNvGraphicFramePr/>
          <p:nvPr/>
        </p:nvGraphicFramePr>
        <p:xfrm>
          <a:off x="3749510" y="63426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" name="Google Shape;196;gd91a669fb4_0_56"/>
          <p:cNvGraphicFramePr/>
          <p:nvPr/>
        </p:nvGraphicFramePr>
        <p:xfrm>
          <a:off x="435989" y="3425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7" name="Google Shape;197;gd91a669fb4_0_56"/>
          <p:cNvGraphicFramePr/>
          <p:nvPr/>
        </p:nvGraphicFramePr>
        <p:xfrm>
          <a:off x="3755795" y="3346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8" name="Google Shape;198;gd91a669fb4_0_56"/>
          <p:cNvGraphicFramePr/>
          <p:nvPr/>
        </p:nvGraphicFramePr>
        <p:xfrm>
          <a:off x="437561" y="33889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9" name="Google Shape;199;gd91a669fb4_0_56"/>
          <p:cNvGraphicFramePr/>
          <p:nvPr/>
        </p:nvGraphicFramePr>
        <p:xfrm>
          <a:off x="3757367" y="33810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0" name="Google Shape;200;gd91a669fb4_0_56"/>
          <p:cNvGraphicFramePr/>
          <p:nvPr/>
        </p:nvGraphicFramePr>
        <p:xfrm>
          <a:off x="448559" y="63882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1" name="Google Shape;201;gd91a669fb4_0_56"/>
          <p:cNvGraphicFramePr/>
          <p:nvPr/>
        </p:nvGraphicFramePr>
        <p:xfrm>
          <a:off x="3768365" y="63803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{DFB60C26-6A2C-4567-9DA7-92A261E6956C}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gd91a669fb4_1_11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descr="Right click to save me!" id="96" name="Google Shape;96;gd91a669fb4_1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0650" y="586675"/>
            <a:ext cx="2371775" cy="2371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ight click to save me!" id="97" name="Google Shape;97;gd91a669fb4_1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9500" y="586678"/>
            <a:ext cx="2371775" cy="237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gd91a669fb4_1_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0650" y="3536812"/>
            <a:ext cx="2371775" cy="237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gd91a669fb4_1_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56426" y="3483025"/>
            <a:ext cx="2371775" cy="237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d91a669fb4_1_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0650" y="6486927"/>
            <a:ext cx="2371775" cy="237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gd91a669fb4_1_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759500" y="6486925"/>
            <a:ext cx="2371775" cy="2371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d91a669fb4_1_11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gd91a669fb4_1_25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9" name="Google Shape;109;gd91a669fb4_1_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150" y="737650"/>
            <a:ext cx="2341750" cy="234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gd91a669fb4_1_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53550" y="737650"/>
            <a:ext cx="2341750" cy="234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gd91a669fb4_1_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8150" y="3551825"/>
            <a:ext cx="2341750" cy="234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gd91a669fb4_1_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753550" y="3551827"/>
            <a:ext cx="2341750" cy="234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gd91a669fb4_1_2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8150" y="6468475"/>
            <a:ext cx="2341750" cy="234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gd91a669fb4_1_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3550" y="6468475"/>
            <a:ext cx="2341750" cy="2341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d91a669fb4_1_25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gd91a669fb4_1_36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22" name="Google Shape;122;gd91a669fb4_1_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2625" y="727300"/>
            <a:ext cx="2372325" cy="237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gd91a669fb4_1_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99675" y="727300"/>
            <a:ext cx="2372325" cy="237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gd91a669fb4_1_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9476" y="3527650"/>
            <a:ext cx="2515375" cy="251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d91a669fb4_1_3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799675" y="3536525"/>
            <a:ext cx="2372325" cy="237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d91a669fb4_1_3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1000" y="6471077"/>
            <a:ext cx="2372325" cy="237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gd91a669fb4_1_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99677" y="6471077"/>
            <a:ext cx="2372325" cy="23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d91a669fb4_1_36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91a669fb4_1_6"/>
          <p:cNvSpPr txBox="1"/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Paired Quick Looks Decimal Cards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" name="Google Shape;140;gd91a669fb4_1_65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41" name="Google Shape;141;gd91a669fb4_1_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875" y="479125"/>
            <a:ext cx="2435725" cy="25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gd91a669fb4_1_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98775" y="548714"/>
            <a:ext cx="2435725" cy="2421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gd91a669fb4_1_6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7875" y="3497399"/>
            <a:ext cx="2435725" cy="2450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gd91a669fb4_1_6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42663" y="3512062"/>
            <a:ext cx="2347957" cy="242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d91a669fb4_1_6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1566" y="6413873"/>
            <a:ext cx="2248350" cy="231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d91a669fb4_1_6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98775" y="6475375"/>
            <a:ext cx="2248350" cy="230254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d91a669fb4_1_65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" name="Google Shape;153;gd91a669fb4_1_105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54" name="Google Shape;154;gd91a669fb4_1_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0775" y="613150"/>
            <a:ext cx="2396600" cy="245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gd91a669fb4_1_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14725" y="675238"/>
            <a:ext cx="2358674" cy="233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d91a669fb4_1_10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0775" y="3569639"/>
            <a:ext cx="2396600" cy="2367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gd91a669fb4_1_10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14725" y="3595005"/>
            <a:ext cx="2358675" cy="2316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gd91a669fb4_1_10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59750" y="6400475"/>
            <a:ext cx="2396600" cy="241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gd91a669fb4_1_10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814728" y="6500675"/>
            <a:ext cx="2338993" cy="231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gd91a669fb4_1_105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" name="Google Shape;166;gd91a669fb4_1_94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{BC2DB7A0-8877-4F36-B6B4-59265B86AB4C}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67" name="Google Shape;167;gd91a669fb4_1_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300" y="713500"/>
            <a:ext cx="2620950" cy="240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gd91a669fb4_1_9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01825" y="756598"/>
            <a:ext cx="2331825" cy="2317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gd91a669fb4_1_9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1776" y="3596150"/>
            <a:ext cx="2331825" cy="23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d91a669fb4_1_9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01825" y="3603007"/>
            <a:ext cx="2331825" cy="2290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gd91a669fb4_1_9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61775" y="6551079"/>
            <a:ext cx="2331825" cy="2331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gd91a669fb4_1_9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51775" y="6422275"/>
            <a:ext cx="2431917" cy="246067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gd91a669fb4_1_94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Set 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d91a669fb4_1_88"/>
          <p:cNvSpPr txBox="1"/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Blank Template to Make Extra Sets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2020-12-31T15:11:03Z</dcterms:created>
  <dc:creator>John J. SanGiovanni</dc:creator>
</cp:coreProperties>
</file>