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9144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FC78BA0-61FA-40E0-B559-AAD6E8103F34}">
  <a:tblStyle styleId="{9FC78BA0-61FA-40E0-B559-AAD6E8103F34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1F5408E9-B998-4C80-BA60-D314A061EFFE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fill>
          <a:solidFill>
            <a:srgbClr val="CDD4E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CDD4EA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271713" y="1143000"/>
            <a:ext cx="23145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/>
          <p:nvPr>
            <p:ph idx="2" type="sldImg"/>
          </p:nvPr>
        </p:nvSpPr>
        <p:spPr>
          <a:xfrm>
            <a:off x="2271713" y="1143000"/>
            <a:ext cx="23145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/>
          <p:nvPr>
            <p:ph idx="2" type="sldImg"/>
          </p:nvPr>
        </p:nvSpPr>
        <p:spPr>
          <a:xfrm>
            <a:off x="2271713" y="1143000"/>
            <a:ext cx="23145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6" name="Google Shape;106;p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:notes"/>
          <p:cNvSpPr/>
          <p:nvPr>
            <p:ph idx="2" type="sldImg"/>
          </p:nvPr>
        </p:nvSpPr>
        <p:spPr>
          <a:xfrm>
            <a:off x="2271713" y="1143000"/>
            <a:ext cx="23145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8" name="Google Shape;118;p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9" name="Google Shape;119;p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:notes"/>
          <p:cNvSpPr/>
          <p:nvPr>
            <p:ph idx="2" type="sldImg"/>
          </p:nvPr>
        </p:nvSpPr>
        <p:spPr>
          <a:xfrm>
            <a:off x="2271713" y="1143000"/>
            <a:ext cx="23145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p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2" name="Google Shape;132;p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:notes"/>
          <p:cNvSpPr/>
          <p:nvPr>
            <p:ph idx="2" type="sldImg"/>
          </p:nvPr>
        </p:nvSpPr>
        <p:spPr>
          <a:xfrm>
            <a:off x="2271713" y="1143000"/>
            <a:ext cx="23145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" name="Google Shape;137;p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8" name="Google Shape;138;p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7:notes"/>
          <p:cNvSpPr/>
          <p:nvPr>
            <p:ph idx="2" type="sldImg"/>
          </p:nvPr>
        </p:nvSpPr>
        <p:spPr>
          <a:xfrm>
            <a:off x="2271713" y="1143000"/>
            <a:ext cx="23145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p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9" name="Google Shape;149;p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5.png"/><Relationship Id="rId6" Type="http://schemas.openxmlformats.org/officeDocument/2006/relationships/image" Target="../media/image2.png"/><Relationship Id="rId7" Type="http://schemas.openxmlformats.org/officeDocument/2006/relationships/image" Target="../media/image9.png"/><Relationship Id="rId8" Type="http://schemas.openxmlformats.org/officeDocument/2006/relationships/image" Target="../media/image1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image" Target="../media/image10.png"/><Relationship Id="rId6" Type="http://schemas.openxmlformats.org/officeDocument/2006/relationships/image" Target="../media/image7.png"/><Relationship Id="rId7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3.png"/><Relationship Id="rId4" Type="http://schemas.openxmlformats.org/officeDocument/2006/relationships/image" Target="../media/image6.png"/><Relationship Id="rId5" Type="http://schemas.openxmlformats.org/officeDocument/2006/relationships/image" Target="../media/image10.png"/><Relationship Id="rId6" Type="http://schemas.openxmlformats.org/officeDocument/2006/relationships/image" Target="../media/image7.png"/><Relationship Id="rId7" Type="http://schemas.openxmlformats.org/officeDocument/2006/relationships/image" Target="../media/image12.png"/><Relationship Id="rId8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>
            <p:ph type="ctrTitle"/>
          </p:nvPr>
        </p:nvSpPr>
        <p:spPr>
          <a:xfrm>
            <a:off x="514350" y="1496484"/>
            <a:ext cx="5829300" cy="318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</a:pPr>
            <a:r>
              <a:rPr lang="en-US"/>
              <a:t>Two Card </a:t>
            </a:r>
            <a:br>
              <a:rPr lang="en-US"/>
            </a:br>
            <a:r>
              <a:rPr lang="en-US"/>
              <a:t>Decimal Cards with Blank Template to Make Extra Sets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14"/>
          <p:cNvGraphicFramePr/>
          <p:nvPr/>
        </p:nvGraphicFramePr>
        <p:xfrm>
          <a:off x="232950" y="392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{9FC78BA0-61FA-40E0-B559-AAD6E8103F34}</a:tableStyleId>
              </a:tblPr>
              <a:tblGrid>
                <a:gridCol w="3169800"/>
                <a:gridCol w="3169800"/>
              </a:tblGrid>
              <a:tr h="2886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2886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2886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96" name="Google Shape;9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7875" y="479125"/>
            <a:ext cx="2435725" cy="25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798775" y="548714"/>
            <a:ext cx="2435725" cy="2421286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57875" y="3497399"/>
            <a:ext cx="2435725" cy="2450592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842663" y="3512062"/>
            <a:ext cx="2347957" cy="2421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51566" y="6413873"/>
            <a:ext cx="2248350" cy="2318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3798775" y="6475375"/>
            <a:ext cx="2248350" cy="2302545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4"/>
          <p:cNvSpPr txBox="1"/>
          <p:nvPr/>
        </p:nvSpPr>
        <p:spPr>
          <a:xfrm>
            <a:off x="5398325" y="61825"/>
            <a:ext cx="104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Set 1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" name="Google Shape;108;p15"/>
          <p:cNvGraphicFramePr/>
          <p:nvPr/>
        </p:nvGraphicFramePr>
        <p:xfrm>
          <a:off x="232950" y="392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{9FC78BA0-61FA-40E0-B559-AAD6E8103F34}</a:tableStyleId>
              </a:tblPr>
              <a:tblGrid>
                <a:gridCol w="3169800"/>
                <a:gridCol w="3169800"/>
              </a:tblGrid>
              <a:tr h="2886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2886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2886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109" name="Google Shape;109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0775" y="613150"/>
            <a:ext cx="2396600" cy="2455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14725" y="675238"/>
            <a:ext cx="2358674" cy="2330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0775" y="3569639"/>
            <a:ext cx="2396600" cy="2367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814725" y="3595005"/>
            <a:ext cx="2358675" cy="2316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59750" y="6400475"/>
            <a:ext cx="2396600" cy="2410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814728" y="6500675"/>
            <a:ext cx="2338993" cy="2310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5"/>
          <p:cNvSpPr txBox="1"/>
          <p:nvPr/>
        </p:nvSpPr>
        <p:spPr>
          <a:xfrm>
            <a:off x="5398325" y="61825"/>
            <a:ext cx="104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Set 2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" name="Google Shape;121;p16"/>
          <p:cNvGraphicFramePr/>
          <p:nvPr/>
        </p:nvGraphicFramePr>
        <p:xfrm>
          <a:off x="232950" y="392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{9FC78BA0-61FA-40E0-B559-AAD6E8103F34}</a:tableStyleId>
              </a:tblPr>
              <a:tblGrid>
                <a:gridCol w="3169800"/>
                <a:gridCol w="3169800"/>
              </a:tblGrid>
              <a:tr h="2886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2886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2886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122" name="Google Shape;122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6300" y="713500"/>
            <a:ext cx="2620950" cy="2403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01825" y="756598"/>
            <a:ext cx="2331825" cy="23175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1776" y="3596150"/>
            <a:ext cx="2331825" cy="23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801825" y="3603007"/>
            <a:ext cx="2331825" cy="22904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61775" y="6551079"/>
            <a:ext cx="2331825" cy="2331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3751775" y="6422275"/>
            <a:ext cx="2431917" cy="2460675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6"/>
          <p:cNvSpPr txBox="1"/>
          <p:nvPr/>
        </p:nvSpPr>
        <p:spPr>
          <a:xfrm>
            <a:off x="5398325" y="61825"/>
            <a:ext cx="104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Set 3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7"/>
          <p:cNvSpPr txBox="1"/>
          <p:nvPr>
            <p:ph type="ctrTitle"/>
          </p:nvPr>
        </p:nvSpPr>
        <p:spPr>
          <a:xfrm>
            <a:off x="514350" y="1496484"/>
            <a:ext cx="5829300" cy="318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</a:pPr>
            <a:r>
              <a:rPr lang="en-US"/>
              <a:t>Blank Template to Make Extra Sets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0" name="Google Shape;140;p18"/>
          <p:cNvGraphicFramePr/>
          <p:nvPr/>
        </p:nvGraphicFramePr>
        <p:xfrm>
          <a:off x="435989" y="34250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{1F5408E9-B998-4C80-BA60-D314A061EFFE}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1" name="Google Shape;141;p18"/>
          <p:cNvGraphicFramePr/>
          <p:nvPr/>
        </p:nvGraphicFramePr>
        <p:xfrm>
          <a:off x="3746368" y="36293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{1F5408E9-B998-4C80-BA60-D314A061EFFE}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2" name="Google Shape;142;p18"/>
          <p:cNvGraphicFramePr/>
          <p:nvPr/>
        </p:nvGraphicFramePr>
        <p:xfrm>
          <a:off x="418707" y="33795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{1F5408E9-B998-4C80-BA60-D314A061EFFE}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3" name="Google Shape;143;p18"/>
          <p:cNvGraphicFramePr/>
          <p:nvPr/>
        </p:nvGraphicFramePr>
        <p:xfrm>
          <a:off x="3729086" y="339993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{1F5408E9-B998-4C80-BA60-D314A061EFFE}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4" name="Google Shape;144;p18"/>
          <p:cNvGraphicFramePr/>
          <p:nvPr/>
        </p:nvGraphicFramePr>
        <p:xfrm>
          <a:off x="439131" y="632224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{1F5408E9-B998-4C80-BA60-D314A061EFFE}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5" name="Google Shape;145;p18"/>
          <p:cNvGraphicFramePr/>
          <p:nvPr/>
        </p:nvGraphicFramePr>
        <p:xfrm>
          <a:off x="3749510" y="634266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{1F5408E9-B998-4C80-BA60-D314A061EFFE}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1" name="Google Shape;151;p19"/>
          <p:cNvGraphicFramePr/>
          <p:nvPr/>
        </p:nvGraphicFramePr>
        <p:xfrm>
          <a:off x="435989" y="34250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{1F5408E9-B998-4C80-BA60-D314A061EFFE}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2" name="Google Shape;152;p19"/>
          <p:cNvGraphicFramePr/>
          <p:nvPr/>
        </p:nvGraphicFramePr>
        <p:xfrm>
          <a:off x="3755795" y="33465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{1F5408E9-B998-4C80-BA60-D314A061EFFE}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3" name="Google Shape;153;p19"/>
          <p:cNvGraphicFramePr/>
          <p:nvPr/>
        </p:nvGraphicFramePr>
        <p:xfrm>
          <a:off x="437561" y="338893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{1F5408E9-B998-4C80-BA60-D314A061EFFE}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4" name="Google Shape;154;p19"/>
          <p:cNvGraphicFramePr/>
          <p:nvPr/>
        </p:nvGraphicFramePr>
        <p:xfrm>
          <a:off x="3757367" y="338108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{1F5408E9-B998-4C80-BA60-D314A061EFFE}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5" name="Google Shape;155;p19"/>
          <p:cNvGraphicFramePr/>
          <p:nvPr/>
        </p:nvGraphicFramePr>
        <p:xfrm>
          <a:off x="448559" y="638823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{1F5408E9-B998-4C80-BA60-D314A061EFFE}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6" name="Google Shape;156;p19"/>
          <p:cNvGraphicFramePr/>
          <p:nvPr/>
        </p:nvGraphicFramePr>
        <p:xfrm>
          <a:off x="3768365" y="638037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{1F5408E9-B998-4C80-BA60-D314A061EFFE}</a:tableStyleId>
              </a:tblPr>
              <a:tblGrid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  <a:gridCol w="253550"/>
              </a:tblGrid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63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8800" marB="38800" marR="77600" marL="77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