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3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65"/>
    <p:restoredTop sz="91618"/>
  </p:normalViewPr>
  <p:slideViewPr>
    <p:cSldViewPr snapToGrid="0" snapToObjects="1">
      <p:cViewPr varScale="1">
        <p:scale>
          <a:sx n="46" d="100"/>
          <a:sy n="46" d="100"/>
        </p:scale>
        <p:origin x="24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1/24/2022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1/24/2022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Show Me the Compensation!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50334" y="712100"/>
            <a:ext cx="6644081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Original problem: _________________________    Changed problem: _________________________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F0922AA-1803-B44C-B63E-58C84B342671}"/>
              </a:ext>
            </a:extLst>
          </p:cNvPr>
          <p:cNvSpPr/>
          <p:nvPr/>
        </p:nvSpPr>
        <p:spPr>
          <a:xfrm>
            <a:off x="50335" y="1257560"/>
            <a:ext cx="2416140" cy="3416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>
                <a:solidFill>
                  <a:schemeClr val="tx1"/>
                </a:solidFill>
              </a:rPr>
              <a:t>Show me </a:t>
            </a:r>
            <a:r>
              <a:rPr lang="en-US" sz="1200" dirty="0">
                <a:solidFill>
                  <a:schemeClr val="tx1"/>
                </a:solidFill>
              </a:rPr>
              <a:t>the changed problem: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01B71EF-BD7E-AB4D-8DDD-42CDCDAD1EE5}"/>
              </a:ext>
            </a:extLst>
          </p:cNvPr>
          <p:cNvSpPr/>
          <p:nvPr/>
        </p:nvSpPr>
        <p:spPr>
          <a:xfrm>
            <a:off x="1515980" y="1960342"/>
            <a:ext cx="4005376" cy="145922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75743EF-7EA2-3A4F-B3B3-E80FDE868BE3}"/>
              </a:ext>
            </a:extLst>
          </p:cNvPr>
          <p:cNvSpPr/>
          <p:nvPr/>
        </p:nvSpPr>
        <p:spPr>
          <a:xfrm>
            <a:off x="85288" y="3539506"/>
            <a:ext cx="6644081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>
                <a:solidFill>
                  <a:schemeClr val="tx1"/>
                </a:solidFill>
              </a:rPr>
              <a:t>Show me </a:t>
            </a:r>
            <a:r>
              <a:rPr lang="en-US" sz="1200" dirty="0">
                <a:solidFill>
                  <a:schemeClr val="tx1"/>
                </a:solidFill>
              </a:rPr>
              <a:t>the compensation: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488C653-BD72-234E-98C5-D3DB4E8E4768}"/>
              </a:ext>
            </a:extLst>
          </p:cNvPr>
          <p:cNvSpPr/>
          <p:nvPr/>
        </p:nvSpPr>
        <p:spPr>
          <a:xfrm>
            <a:off x="1515979" y="4575853"/>
            <a:ext cx="4029437" cy="175329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FD574AC-A6A7-D94A-9039-6BB5A6C3E2BC}"/>
              </a:ext>
            </a:extLst>
          </p:cNvPr>
          <p:cNvSpPr/>
          <p:nvPr/>
        </p:nvSpPr>
        <p:spPr>
          <a:xfrm>
            <a:off x="4969042" y="4575853"/>
            <a:ext cx="564345" cy="1753299"/>
          </a:xfrm>
          <a:prstGeom prst="rect">
            <a:avLst/>
          </a:prstGeom>
          <a:solidFill>
            <a:srgbClr val="7030A0">
              <a:alpha val="2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A333EC6-DF2C-854D-A904-0EAE71C6FEA8}"/>
              </a:ext>
            </a:extLst>
          </p:cNvPr>
          <p:cNvSpPr/>
          <p:nvPr/>
        </p:nvSpPr>
        <p:spPr>
          <a:xfrm>
            <a:off x="1515979" y="4210121"/>
            <a:ext cx="1712953" cy="3618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/>
              <a:t>Original Factor: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5B75980-4BAA-EF47-876A-C16D7B153CD8}"/>
              </a:ext>
            </a:extLst>
          </p:cNvPr>
          <p:cNvSpPr/>
          <p:nvPr/>
        </p:nvSpPr>
        <p:spPr>
          <a:xfrm>
            <a:off x="4724344" y="3771536"/>
            <a:ext cx="1029675" cy="7966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1200" dirty="0"/>
              <a:t>How Much Too Much:</a:t>
            </a:r>
          </a:p>
          <a:p>
            <a:pPr algn="ctr"/>
            <a:endParaRPr lang="en-US" sz="12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7416139-39F4-9345-B561-5DC772E8BE29}"/>
              </a:ext>
            </a:extLst>
          </p:cNvPr>
          <p:cNvSpPr/>
          <p:nvPr/>
        </p:nvSpPr>
        <p:spPr>
          <a:xfrm>
            <a:off x="732081" y="6631009"/>
            <a:ext cx="5280585" cy="16256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Show me the compensation with equations:</a:t>
            </a: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>
                <a:solidFill>
                  <a:schemeClr val="tx1"/>
                </a:solidFill>
              </a:rPr>
              <a:t>Changed problem: ______________________________________</a:t>
            </a: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>
                <a:solidFill>
                  <a:schemeClr val="tx1"/>
                </a:solidFill>
              </a:rPr>
              <a:t>How much too much: ___________________________________</a:t>
            </a: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>
                <a:solidFill>
                  <a:schemeClr val="tx1"/>
                </a:solidFill>
              </a:rPr>
              <a:t>Compensation: ________________________________________</a:t>
            </a:r>
          </a:p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FDB9D7A-47A1-2749-BA37-D495D8A3A4FC}"/>
              </a:ext>
            </a:extLst>
          </p:cNvPr>
          <p:cNvSpPr/>
          <p:nvPr/>
        </p:nvSpPr>
        <p:spPr>
          <a:xfrm>
            <a:off x="1515979" y="1700175"/>
            <a:ext cx="1743851" cy="3009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/>
              <a:t>Adjusted Factor: </a:t>
            </a:r>
          </a:p>
          <a:p>
            <a:endParaRPr lang="en-US" sz="12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1E1EE20-8574-5843-98C8-AEFAA2A0E535}"/>
              </a:ext>
            </a:extLst>
          </p:cNvPr>
          <p:cNvSpPr/>
          <p:nvPr/>
        </p:nvSpPr>
        <p:spPr>
          <a:xfrm>
            <a:off x="85288" y="2555282"/>
            <a:ext cx="998512" cy="3009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 Factor: </a:t>
            </a:r>
          </a:p>
          <a:p>
            <a:pPr algn="ctr"/>
            <a:endParaRPr lang="en-US" sz="120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6E139E6-199F-B743-AFE7-4B37CE0CA3BF}"/>
              </a:ext>
            </a:extLst>
          </p:cNvPr>
          <p:cNvSpPr/>
          <p:nvPr/>
        </p:nvSpPr>
        <p:spPr>
          <a:xfrm>
            <a:off x="145657" y="5298643"/>
            <a:ext cx="998512" cy="3009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 Factor: </a:t>
            </a:r>
          </a:p>
          <a:p>
            <a:pPr algn="ctr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62</Words>
  <Application>Microsoft Office PowerPoint</Application>
  <PresentationFormat>Letter Paper (8.5x11 in)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Tori Mirsadjadi (she/her/hers)</cp:lastModifiedBy>
  <cp:revision>6</cp:revision>
  <dcterms:created xsi:type="dcterms:W3CDTF">2020-12-31T15:11:03Z</dcterms:created>
  <dcterms:modified xsi:type="dcterms:W3CDTF">2022-01-24T23:00:14Z</dcterms:modified>
</cp:coreProperties>
</file>