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z2t83pZAcU0IhQ4X58L21qEMB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D63B805-3CF7-4508-A910-4DB1AAA872A4}">
  <a:tblStyle styleId="{0D63B805-3CF7-4508-A910-4DB1AAA872A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9"/>
  </p:normalViewPr>
  <p:slideViewPr>
    <p:cSldViewPr snapToGrid="0">
      <p:cViewPr varScale="1">
        <p:scale>
          <a:sx n="78" d="100"/>
          <a:sy n="78" d="100"/>
        </p:scale>
        <p:origin x="304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9" Type="http://customschemas.google.com/relationships/presentationmetadata" Target="meta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8BBF294C-0788-4C67-9EB9-ED0A845B8DDE}"/>
    <pc:docChg chg="undo custSel modSld">
      <pc:chgData name="Tori Mirsadjadi (she/her/hers)" userId="829506b3-188b-40ef-b775-a5ec767efb4e" providerId="ADAL" clId="{8BBF294C-0788-4C67-9EB9-ED0A845B8DDE}" dt="2021-12-03T21:23:33.768" v="4" actId="1076"/>
      <pc:docMkLst>
        <pc:docMk/>
      </pc:docMkLst>
      <pc:sldChg chg="modSp mod">
        <pc:chgData name="Tori Mirsadjadi (she/her/hers)" userId="829506b3-188b-40ef-b775-a5ec767efb4e" providerId="ADAL" clId="{8BBF294C-0788-4C67-9EB9-ED0A845B8DDE}" dt="2021-12-03T21:23:33.768" v="4" actId="1076"/>
        <pc:sldMkLst>
          <pc:docMk/>
          <pc:sldMk cId="0" sldId="258"/>
        </pc:sldMkLst>
        <pc:spChg chg="mod">
          <ac:chgData name="Tori Mirsadjadi (she/her/hers)" userId="829506b3-188b-40ef-b775-a5ec767efb4e" providerId="ADAL" clId="{8BBF294C-0788-4C67-9EB9-ED0A845B8DDE}" dt="2021-12-03T21:23:23.623" v="3" actId="20577"/>
          <ac:spMkLst>
            <pc:docMk/>
            <pc:sldMk cId="0" sldId="258"/>
            <ac:spMk id="63" creationId="{00000000-0000-0000-0000-000000000000}"/>
          </ac:spMkLst>
        </pc:spChg>
        <pc:spChg chg="mod">
          <ac:chgData name="Tori Mirsadjadi (she/her/hers)" userId="829506b3-188b-40ef-b775-a5ec767efb4e" providerId="ADAL" clId="{8BBF294C-0788-4C67-9EB9-ED0A845B8DDE}" dt="2021-12-03T21:23:33.768" v="4" actId="1076"/>
          <ac:spMkLst>
            <pc:docMk/>
            <pc:sldMk cId="0" sldId="258"/>
            <ac:spMk id="6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1" name="Google Shape;61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233781" y="1323689"/>
            <a:ext cx="6390300" cy="36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233775" y="5038444"/>
            <a:ext cx="6390300" cy="14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233775" y="1966444"/>
            <a:ext cx="6390300" cy="34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233775" y="5603956"/>
            <a:ext cx="6390300" cy="23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233775" y="3823733"/>
            <a:ext cx="6390300" cy="14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30000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3624300" y="2048844"/>
            <a:ext cx="30000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33775" y="987733"/>
            <a:ext cx="2106000" cy="1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233775" y="2470400"/>
            <a:ext cx="2106000" cy="56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367688" y="800267"/>
            <a:ext cx="4776000" cy="72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3429000" y="-222"/>
            <a:ext cx="34290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199125" y="2192311"/>
            <a:ext cx="3033900" cy="26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199125" y="4983244"/>
            <a:ext cx="3033900" cy="21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3704625" y="1287244"/>
            <a:ext cx="2877900" cy="65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233775" y="7521022"/>
            <a:ext cx="4499100" cy="10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/>
          <p:nvPr/>
        </p:nvSpPr>
        <p:spPr>
          <a:xfrm>
            <a:off x="166115" y="496424"/>
            <a:ext cx="6546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 Cartons</a:t>
            </a:r>
          </a:p>
          <a:p>
            <a:pPr algn="ctr"/>
            <a:r>
              <a:rPr lang="en-US" dirty="0">
                <a:sym typeface="Calibri"/>
              </a:rPr>
              <a:t>F</a:t>
            </a:r>
            <a:r>
              <a:rPr lang="en" dirty="0">
                <a:sym typeface="Calibri"/>
              </a:rPr>
              <a:t>or </a:t>
            </a:r>
            <a:r>
              <a:rPr lang="en-US" dirty="0"/>
              <a:t>Eggs-</a:t>
            </a:r>
            <a:r>
              <a:rPr lang="en-US" dirty="0" err="1"/>
              <a:t>actly</a:t>
            </a:r>
            <a:r>
              <a:rPr lang="en-US" dirty="0"/>
              <a:t> How Many?</a:t>
            </a:r>
            <a:endParaRPr lang="en-US" sz="2000" dirty="0"/>
          </a:p>
          <a:p>
            <a:br>
              <a:rPr lang="en-US" sz="2000" dirty="0"/>
            </a:b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2"/>
          <p:cNvSpPr/>
          <p:nvPr/>
        </p:nvSpPr>
        <p:spPr>
          <a:xfrm>
            <a:off x="283200" y="779624"/>
            <a:ext cx="6291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1000"/>
            </a:pPr>
            <a:r>
              <a:rPr lang="en" sz="12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Copy as needed or laminate so that the page can be used for new problems.</a:t>
            </a:r>
            <a:endParaRPr sz="200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C6D9554-893B-3D41-97A2-F36C14BF3412}"/>
              </a:ext>
            </a:extLst>
          </p:cNvPr>
          <p:cNvGrpSpPr/>
          <p:nvPr/>
        </p:nvGrpSpPr>
        <p:grpSpPr>
          <a:xfrm>
            <a:off x="166114" y="1479873"/>
            <a:ext cx="6291601" cy="2318852"/>
            <a:chOff x="273156" y="1429385"/>
            <a:chExt cx="6291601" cy="2318852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F264E17D-B629-5A44-ABE5-6A2EC06584C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3450"/>
            <a:stretch/>
          </p:blipFill>
          <p:spPr bwMode="auto">
            <a:xfrm>
              <a:off x="273156" y="1593115"/>
              <a:ext cx="6291601" cy="2155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4E68B2A-5FBB-4240-A221-1ACC45BECF05}"/>
                </a:ext>
              </a:extLst>
            </p:cNvPr>
            <p:cNvSpPr txBox="1"/>
            <p:nvPr/>
          </p:nvSpPr>
          <p:spPr>
            <a:xfrm>
              <a:off x="457200" y="1429385"/>
              <a:ext cx="1192696" cy="314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Ani’s Eggs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5EF1B27-3243-9440-A2D8-57BA1EB0CD91}"/>
              </a:ext>
            </a:extLst>
          </p:cNvPr>
          <p:cNvGrpSpPr/>
          <p:nvPr/>
        </p:nvGrpSpPr>
        <p:grpSpPr>
          <a:xfrm>
            <a:off x="166115" y="4637114"/>
            <a:ext cx="6291601" cy="2312430"/>
            <a:chOff x="273156" y="3905544"/>
            <a:chExt cx="6291601" cy="2312430"/>
          </a:xfrm>
        </p:grpSpPr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82688993-3B56-EB4F-8BEF-09D808B2FC2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3450"/>
            <a:stretch/>
          </p:blipFill>
          <p:spPr bwMode="auto">
            <a:xfrm>
              <a:off x="273156" y="4062852"/>
              <a:ext cx="6291601" cy="2155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29AA610-17A4-4245-AB5E-BC1DB6454B4B}"/>
                </a:ext>
              </a:extLst>
            </p:cNvPr>
            <p:cNvSpPr txBox="1"/>
            <p:nvPr/>
          </p:nvSpPr>
          <p:spPr>
            <a:xfrm>
              <a:off x="457200" y="3905544"/>
              <a:ext cx="1192696" cy="314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Noah’s Eggs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30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Timmings</dc:creator>
  <cp:lastModifiedBy>Tori Mirsadjadi (she/her/hers)</cp:lastModifiedBy>
  <cp:revision>7</cp:revision>
  <dcterms:modified xsi:type="dcterms:W3CDTF">2021-12-03T21:23:35Z</dcterms:modified>
</cp:coreProperties>
</file>