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59"/>
    <p:restoredTop sz="94704"/>
  </p:normalViewPr>
  <p:slideViewPr>
    <p:cSldViewPr snapToGrid="0" snapToObjects="1">
      <p:cViewPr varScale="1">
        <p:scale>
          <a:sx n="105" d="100"/>
          <a:sy n="105" d="100"/>
        </p:scale>
        <p:origin x="64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3CE77-30F7-9247-B890-26B596C8610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FF5C64-B965-864D-B7A0-BED47BE0345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9AD71-62E5-3442-8472-0AB1D1497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0ACE97-C34B-274A-AA6E-33FFBCCB8C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B2E8E4-3F95-844C-9D32-5F13E66A9F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85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DB43D7-68CF-864B-B7CF-5E484CA039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5C3286D-262A-4144-997F-EB383A07A9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ECA579-3D01-9049-ACB5-B369851D21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7D34477-2999-7E4F-B786-FE504A19F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E76FE-DDFD-5B4B-B0CF-F4311E4F4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89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153D05-8588-8F4C-A622-9A4FD7E30A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13FA4D1-EF05-0F42-9C6B-29A9C86B66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03E511-1895-A54E-80FA-828E10475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F9B04A-7FF5-6F4A-8390-DABFA4EDB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636F7-0059-1E47-8386-DF820893D2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6671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FB8121-DD61-6B40-AF92-3B1124C2A8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889150-D328-5140-B0DA-769CD093F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4CDE9-1BE3-E544-9DFB-E542F247CB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DD79BA-90FA-FF4F-9FDF-41134805A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D26D9-6B03-984F-9B7B-53C8C7B07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84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CE4EA-671E-6E4A-96CB-7D2280F1E4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A7B196-100F-0745-B1F1-6DB5DA152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56131-7A00-184A-A553-4F71EEEBB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86ADEA-1C8C-494B-87D2-12CE333A01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390221-1814-1846-89FE-C1643E10E5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0950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9F2CD8-A400-E941-B62D-22F66F4EA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360B1D-BD9E-9D47-8D2E-0600F1734E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489F8A-2913-CB46-ABC4-1B009B11C9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AC1F72-26E2-FC4C-A7CF-D2C888116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52BEE1-2859-BB41-A094-12F41BE5F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6AEA6E-44EC-C34F-9A0F-DB9C51D524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746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EF52A-B63B-6146-A553-2591C904E0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5A3CBD-3E61-C54C-BE9C-2645213770C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743495-EAA3-6F4B-A2E2-85F53650D9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4DF787F-4094-0340-BCAD-998163446E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0A8ACA-629F-C14B-B6CD-072A63DB2C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F8B54F8-6918-924D-8E45-4200143CCC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B9D4F2-A714-564A-B76D-D7F0AC47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7472A1E-2377-754A-8A20-42DFD9E5C4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6863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3C00A8-800D-8747-8EC9-80D682F28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8C12BF-832A-D14F-8803-D490566AC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5E2B00-C59F-D543-A598-224C3409A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9DABB27-A7D1-6C45-A357-FBA9FD48EB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0452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F636DE2-F753-044B-A0B9-7330228D6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B88922D-38C2-3749-9653-E6DABAC6D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CFD611-26F8-7441-BD18-453749767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510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3D5B0-6B27-4747-A84C-6D064BCA79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EC20D0-3049-8D4D-9E03-17234A039D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F53E2D-61B4-2241-9117-62E9EAC214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565FD2-2D37-4549-B7CD-F48A390F62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C0757F8-877D-4E43-BAF1-911DC8F461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023A0E-9989-3F41-9C88-7EA9F91E1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960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A9E60E-1EC9-CB46-9243-1556BBDF73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EB8E0F-AA3A-6F40-8F2F-A3EDE5263F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A8F523-54D8-5A4B-BF65-3A529F20A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AEDD23-8DD4-7341-B8CE-F04ED338A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FF052F-4FAD-BC42-A707-7C6B1318F7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EBC931-B950-164F-9FCF-7DB74677C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633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E7490E-00C7-9248-978B-CA6799108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FE3939-E94F-864C-81DA-9FC5435385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73D0A-2C5A-6444-9C90-EDDEE61C48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9E621-7DFD-6F41-9485-B1EE5090892C}" type="datetimeFigureOut">
              <a:rPr lang="en-US" smtClean="0"/>
              <a:t>11/6/21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6F919-67E8-AE46-85D0-A773ECDB40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3D790-A2FD-804B-8DD6-CAE5F46DB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E3033-1393-EE4E-83DB-0CC3833F55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>
            <a:extLst>
              <a:ext uri="{FF2B5EF4-FFF2-40B4-BE49-F238E27FC236}">
                <a16:creationId xmlns:a16="http://schemas.microsoft.com/office/drawing/2014/main" id="{89A53BAB-6451-CD49-BC51-2454D54226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65" y="361092"/>
            <a:ext cx="7924800" cy="20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>
            <a:extLst>
              <a:ext uri="{FF2B5EF4-FFF2-40B4-BE49-F238E27FC236}">
                <a16:creationId xmlns:a16="http://schemas.microsoft.com/office/drawing/2014/main" id="{7CCD5F32-D1B3-7145-A544-1EC772A61B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65" y="4601542"/>
            <a:ext cx="7924800" cy="20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>
            <a:extLst>
              <a:ext uri="{FF2B5EF4-FFF2-40B4-BE49-F238E27FC236}">
                <a16:creationId xmlns:a16="http://schemas.microsoft.com/office/drawing/2014/main" id="{C221BDDC-BF5B-1241-BCB6-0ED779C59D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3665" y="2409568"/>
            <a:ext cx="7924800" cy="2082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55469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Sherri Martinie</dc:creator>
  <cp:lastModifiedBy>Bay-Williams,Jennifer M</cp:lastModifiedBy>
  <cp:revision>3</cp:revision>
  <dcterms:created xsi:type="dcterms:W3CDTF">2021-11-05T22:46:05Z</dcterms:created>
  <dcterms:modified xsi:type="dcterms:W3CDTF">2021-11-06T20:34:52Z</dcterms:modified>
</cp:coreProperties>
</file>