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z2t83pZAcU0IhQ4X58L21qEMB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4CF91F-1ADD-4038-9234-F2DECA597AEB}" v="3" dt="2021-11-08T17:05:10.241"/>
  </p1510:revLst>
</p1510:revInfo>
</file>

<file path=ppt/tableStyles.xml><?xml version="1.0" encoding="utf-8"?>
<a:tblStyleLst xmlns:a="http://schemas.openxmlformats.org/drawingml/2006/main" def="{0D63B805-3CF7-4508-A910-4DB1AAA872A4}">
  <a:tblStyle styleId="{0D63B805-3CF7-4508-A910-4DB1AAA872A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09"/>
  </p:normalViewPr>
  <p:slideViewPr>
    <p:cSldViewPr snapToGrid="0">
      <p:cViewPr varScale="1">
        <p:scale>
          <a:sx n="78" d="100"/>
          <a:sy n="78" d="100"/>
        </p:scale>
        <p:origin x="3160" y="1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9" Type="http://customschemas.google.com/relationships/presentationmetadata" Target="metadata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3" name="Google Shape;53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233781" y="1323689"/>
            <a:ext cx="6390300" cy="36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233775" y="5038444"/>
            <a:ext cx="6390300" cy="14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233775" y="1966444"/>
            <a:ext cx="6390300" cy="34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233775" y="5603956"/>
            <a:ext cx="6390300" cy="23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233775" y="3823733"/>
            <a:ext cx="6390300" cy="14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30000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3624300" y="2048844"/>
            <a:ext cx="30000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33775" y="987733"/>
            <a:ext cx="2106000" cy="1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233775" y="2470400"/>
            <a:ext cx="2106000" cy="56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367688" y="800267"/>
            <a:ext cx="4776000" cy="72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3429000" y="-222"/>
            <a:ext cx="34290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199125" y="2192311"/>
            <a:ext cx="3033900" cy="26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199125" y="4983244"/>
            <a:ext cx="3033900" cy="21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3704625" y="1287244"/>
            <a:ext cx="2877900" cy="65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233775" y="7521022"/>
            <a:ext cx="4499100" cy="10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"/>
          <p:cNvSpPr/>
          <p:nvPr/>
        </p:nvSpPr>
        <p:spPr>
          <a:xfrm>
            <a:off x="145657" y="145658"/>
            <a:ext cx="6546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 an Expression: Decimals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293615" y="712100"/>
            <a:ext cx="6291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1000"/>
            </a:pPr>
            <a:r>
              <a:rPr lang="en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 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four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digit cards to make two addends. Record the problem. </a:t>
            </a:r>
            <a:r>
              <a:rPr lang="en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Rewrite the problem using the Make a Whole strategy and then record the sum.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7" name="Google Shape;57;p1"/>
          <p:cNvGraphicFramePr/>
          <p:nvPr>
            <p:extLst>
              <p:ext uri="{D42A27DB-BD31-4B8C-83A1-F6EECF244321}">
                <p14:modId xmlns:p14="http://schemas.microsoft.com/office/powerpoint/2010/main" val="3730780336"/>
              </p:ext>
            </p:extLst>
          </p:nvPr>
        </p:nvGraphicFramePr>
        <p:xfrm>
          <a:off x="293615" y="1384183"/>
          <a:ext cx="6291725" cy="6851725"/>
        </p:xfrm>
        <a:graphic>
          <a:graphicData uri="http://schemas.openxmlformats.org/drawingml/2006/table">
            <a:tbl>
              <a:tblPr firstRow="1" bandRow="1">
                <a:noFill/>
                <a:tableStyleId>{0D63B805-3CF7-4508-A910-4DB1AAA872A4}</a:tableStyleId>
              </a:tblPr>
              <a:tblGrid>
                <a:gridCol w="2464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4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1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My Problem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 dirty="0">
                          <a:solidFill>
                            <a:schemeClr val="dk1"/>
                          </a:solidFill>
                        </a:rPr>
                        <a:t>My New Make a Whole, Tenths, Hundredths Problem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Sum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strike="noStrike" cap="none" dirty="0">
                          <a:solidFill>
                            <a:schemeClr val="dk1"/>
                          </a:solidFill>
                        </a:rPr>
                        <a:t>3.5 + 4.9</a:t>
                      </a:r>
                      <a:endParaRPr sz="12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strike="noStrike" cap="none" dirty="0">
                          <a:solidFill>
                            <a:schemeClr val="dk1"/>
                          </a:solidFill>
                        </a:rPr>
                        <a:t>3.4 + .1 + 4.9      </a:t>
                      </a:r>
                      <a:r>
                        <a:rPr lang="en" sz="1200" i="1" u="none" strike="noStrike" cap="none" dirty="0">
                          <a:solidFill>
                            <a:schemeClr val="dk1"/>
                          </a:solidFill>
                        </a:rPr>
                        <a:t>or</a:t>
                      </a:r>
                      <a:r>
                        <a:rPr lang="en" sz="1200" u="none" strike="noStrike" cap="none" dirty="0">
                          <a:solidFill>
                            <a:schemeClr val="dk1"/>
                          </a:solidFill>
                        </a:rPr>
                        <a:t>     3.4 + 5.0</a:t>
                      </a:r>
                      <a:endParaRPr sz="12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strike="noStrike" cap="none" dirty="0">
                          <a:solidFill>
                            <a:schemeClr val="dk1"/>
                          </a:solidFill>
                        </a:rPr>
                        <a:t>8.4</a:t>
                      </a:r>
                      <a:endParaRPr sz="12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3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3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2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3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3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53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53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" sz="800" u="none" strike="noStrike" cap="none" dirty="0">
                          <a:solidFill>
                            <a:schemeClr val="dk1"/>
                          </a:solidFill>
                        </a:rPr>
                        <a:t> 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7600" marR="77600" marT="38800" marB="3880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78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Bay-Williams,Jennifer M</cp:lastModifiedBy>
  <cp:revision>6</cp:revision>
  <dcterms:modified xsi:type="dcterms:W3CDTF">2021-11-30T14:19:32Z</dcterms:modified>
</cp:coreProperties>
</file>