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98"/>
    <p:restoredTop sz="91688"/>
  </p:normalViewPr>
  <p:slideViewPr>
    <p:cSldViewPr snapToGrid="0" snapToObjects="1">
      <p:cViewPr varScale="1">
        <p:scale>
          <a:sx n="90" d="100"/>
          <a:sy n="90" d="100"/>
        </p:scale>
        <p:origin x="33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5/11/21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92604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20 × 53 = 1,060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 × 66 = 2,640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 × 32 = 1,600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42 × 60 = 2,520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60 × 25 = 1,500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35 × 80 = 2,800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 × 34 = 1,360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62 × 50 = 3,100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35 × 60 = 2,100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 × 75 = 3,000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86495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30 × 27 = 810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90 × 33 = 2,970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 × 72 = 3,600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70 × 44 = 3,080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90 × 42 = 3,780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63 × 30 = 1,890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70 × 55 = 3,850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 × 27 = 1,350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80 × 41 = 3,280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 </a:t>
                      </a:r>
                      <a:r>
                        <a:rPr lang="en-US" sz="3200"/>
                        <a:t>× 95 = 1,900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102</Words>
  <Application>Microsoft Macintosh PowerPoint</Application>
  <PresentationFormat>Letter Paper (8.5x11 in)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9</cp:revision>
  <cp:lastPrinted>2020-12-31T15:31:08Z</cp:lastPrinted>
  <dcterms:created xsi:type="dcterms:W3CDTF">2020-12-31T15:11:03Z</dcterms:created>
  <dcterms:modified xsi:type="dcterms:W3CDTF">2021-05-11T18:55:20Z</dcterms:modified>
</cp:coreProperties>
</file>