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8"/>
    <p:restoredTop sz="91726"/>
  </p:normalViewPr>
  <p:slideViewPr>
    <p:cSldViewPr snapToGrid="0" snapToObjects="1">
      <p:cViewPr>
        <p:scale>
          <a:sx n="150" d="100"/>
          <a:sy n="150" d="100"/>
        </p:scale>
        <p:origin x="16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Use This for Solving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619821"/>
            <a:ext cx="6238364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Pull an equation. Create and solve two problems related to the equation.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8CB9711-8C95-D147-AC07-F7AA3BD23A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764399"/>
              </p:ext>
            </p:extLst>
          </p:nvPr>
        </p:nvGraphicFramePr>
        <p:xfrm>
          <a:off x="241271" y="1101493"/>
          <a:ext cx="6142749" cy="75643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8449">
                  <a:extLst>
                    <a:ext uri="{9D8B030D-6E8A-4147-A177-3AD203B41FA5}">
                      <a16:colId xmlns:a16="http://schemas.microsoft.com/office/drawing/2014/main" val="716738"/>
                    </a:ext>
                  </a:extLst>
                </a:gridCol>
                <a:gridCol w="2192566">
                  <a:extLst>
                    <a:ext uri="{9D8B030D-6E8A-4147-A177-3AD203B41FA5}">
                      <a16:colId xmlns:a16="http://schemas.microsoft.com/office/drawing/2014/main" val="3862684568"/>
                    </a:ext>
                  </a:extLst>
                </a:gridCol>
                <a:gridCol w="2461734">
                  <a:extLst>
                    <a:ext uri="{9D8B030D-6E8A-4147-A177-3AD203B41FA5}">
                      <a16:colId xmlns:a16="http://schemas.microsoft.com/office/drawing/2014/main" val="3804445144"/>
                    </a:ext>
                  </a:extLst>
                </a:gridCol>
              </a:tblGrid>
              <a:tr h="2572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</a:rPr>
                        <a:t>Equation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</a:rPr>
                        <a:t>I Can Use This for Solving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</a:rPr>
                        <a:t>I Can Use This for Solving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646496"/>
                  </a:ext>
                </a:extLst>
              </a:tr>
              <a:tr h="644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40 × 82 = 3,280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39 × 82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3,280 – 82 = 3,198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39 × 82 = 3,198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41 × 82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3,280 + 82 = 3,362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41 ×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82 = 3,362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374271"/>
                  </a:ext>
                </a:extLst>
              </a:tr>
              <a:tr h="15676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399146"/>
                  </a:ext>
                </a:extLst>
              </a:tr>
              <a:tr h="15676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606370"/>
                  </a:ext>
                </a:extLst>
              </a:tr>
              <a:tr h="17636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12645"/>
                  </a:ext>
                </a:extLst>
              </a:tr>
              <a:tr h="17636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262" marR="562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3834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107</Words>
  <Application>Microsoft Office PowerPoint</Application>
  <PresentationFormat>Letter Paper (8.5x11 in)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16</cp:revision>
  <dcterms:created xsi:type="dcterms:W3CDTF">2020-12-31T15:11:03Z</dcterms:created>
  <dcterms:modified xsi:type="dcterms:W3CDTF">2021-04-02T00:24:47Z</dcterms:modified>
</cp:coreProperties>
</file>