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7"/>
    <p:restoredTop sz="91726"/>
  </p:normalViewPr>
  <p:slideViewPr>
    <p:cSldViewPr snapToGrid="0" snapToObjects="1">
      <p:cViewPr>
        <p:scale>
          <a:sx n="90" d="100"/>
          <a:sy n="90" d="100"/>
        </p:scale>
        <p:origin x="160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12/16/2022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12/16/2022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12/16/2022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Target 1,000</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355811"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Pull three digit cards to make a number. Pull three more digit cards to make another number. Arrange the digits in each number so that the sum of the two numbers is as close to 1,000 as possible. Use partial sums to find the sum of the two numbers.</a:t>
            </a:r>
          </a:p>
        </p:txBody>
      </p:sp>
      <p:graphicFrame>
        <p:nvGraphicFramePr>
          <p:cNvPr id="2" name="Table 1">
            <a:extLst>
              <a:ext uri="{FF2B5EF4-FFF2-40B4-BE49-F238E27FC236}">
                <a16:creationId xmlns:a16="http://schemas.microsoft.com/office/drawing/2014/main" id="{EE290BB8-1A4A-444A-A2D9-58A103BE3065}"/>
              </a:ext>
            </a:extLst>
          </p:cNvPr>
          <p:cNvGraphicFramePr>
            <a:graphicFrameLocks noGrp="1"/>
          </p:cNvGraphicFramePr>
          <p:nvPr>
            <p:extLst>
              <p:ext uri="{D42A27DB-BD31-4B8C-83A1-F6EECF244321}">
                <p14:modId xmlns:p14="http://schemas.microsoft.com/office/powerpoint/2010/main" val="2552056531"/>
              </p:ext>
            </p:extLst>
          </p:nvPr>
        </p:nvGraphicFramePr>
        <p:xfrm>
          <a:off x="231003" y="1396502"/>
          <a:ext cx="6270466" cy="6900207"/>
        </p:xfrm>
        <a:graphic>
          <a:graphicData uri="http://schemas.openxmlformats.org/drawingml/2006/table">
            <a:tbl>
              <a:tblPr firstRow="1" firstCol="1" bandRow="1">
                <a:tableStyleId>{5C22544A-7EE6-4342-B048-85BDC9FD1C3A}</a:tableStyleId>
              </a:tblPr>
              <a:tblGrid>
                <a:gridCol w="977679">
                  <a:extLst>
                    <a:ext uri="{9D8B030D-6E8A-4147-A177-3AD203B41FA5}">
                      <a16:colId xmlns:a16="http://schemas.microsoft.com/office/drawing/2014/main" val="1958675037"/>
                    </a:ext>
                  </a:extLst>
                </a:gridCol>
                <a:gridCol w="1035190">
                  <a:extLst>
                    <a:ext uri="{9D8B030D-6E8A-4147-A177-3AD203B41FA5}">
                      <a16:colId xmlns:a16="http://schemas.microsoft.com/office/drawing/2014/main" val="3105507776"/>
                    </a:ext>
                  </a:extLst>
                </a:gridCol>
                <a:gridCol w="1743478">
                  <a:extLst>
                    <a:ext uri="{9D8B030D-6E8A-4147-A177-3AD203B41FA5}">
                      <a16:colId xmlns:a16="http://schemas.microsoft.com/office/drawing/2014/main" val="2323697852"/>
                    </a:ext>
                  </a:extLst>
                </a:gridCol>
                <a:gridCol w="2514119">
                  <a:extLst>
                    <a:ext uri="{9D8B030D-6E8A-4147-A177-3AD203B41FA5}">
                      <a16:colId xmlns:a16="http://schemas.microsoft.com/office/drawing/2014/main" val="4144905413"/>
                    </a:ext>
                  </a:extLst>
                </a:gridCol>
              </a:tblGrid>
              <a:tr h="325632">
                <a:tc>
                  <a:txBody>
                    <a:bodyPr/>
                    <a:lstStyle/>
                    <a:p>
                      <a:pPr marL="0" marR="0" algn="ctr">
                        <a:spcBef>
                          <a:spcPts val="0"/>
                        </a:spcBef>
                        <a:spcAft>
                          <a:spcPts val="0"/>
                        </a:spcAft>
                        <a:tabLst>
                          <a:tab pos="628650" algn="l"/>
                        </a:tabLst>
                      </a:pPr>
                      <a:r>
                        <a:rPr lang="en-US" sz="900" dirty="0">
                          <a:solidFill>
                            <a:schemeClr val="tx1"/>
                          </a:solidFill>
                          <a:effectLst/>
                        </a:rPr>
                        <a:t>Digits for my </a:t>
                      </a:r>
                      <a:endParaRPr lang="en-US" sz="1000" dirty="0">
                        <a:solidFill>
                          <a:schemeClr val="tx1"/>
                        </a:solidFill>
                        <a:effectLst/>
                      </a:endParaRPr>
                    </a:p>
                    <a:p>
                      <a:pPr marL="0" marR="0" algn="ctr">
                        <a:spcBef>
                          <a:spcPts val="0"/>
                        </a:spcBef>
                        <a:spcAft>
                          <a:spcPts val="0"/>
                        </a:spcAft>
                        <a:tabLst>
                          <a:tab pos="628650" algn="l"/>
                        </a:tabLst>
                      </a:pPr>
                      <a:r>
                        <a:rPr lang="en-US" sz="900" dirty="0">
                          <a:solidFill>
                            <a:schemeClr val="tx1"/>
                          </a:solidFill>
                          <a:effectLst/>
                        </a:rPr>
                        <a:t>first number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628650" algn="l"/>
                        </a:tabLst>
                      </a:pPr>
                      <a:r>
                        <a:rPr lang="en-US" sz="900" dirty="0">
                          <a:solidFill>
                            <a:schemeClr val="tx1"/>
                          </a:solidFill>
                          <a:effectLst/>
                        </a:rPr>
                        <a:t>Digits for my second number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628650" algn="l"/>
                        </a:tabLst>
                      </a:pPr>
                      <a:r>
                        <a:rPr lang="en-US" sz="900" dirty="0">
                          <a:solidFill>
                            <a:schemeClr val="tx1"/>
                          </a:solidFill>
                          <a:effectLst/>
                        </a:rPr>
                        <a:t>Addition problem </a:t>
                      </a:r>
                      <a:endParaRPr lang="en-US" sz="1000" dirty="0">
                        <a:solidFill>
                          <a:schemeClr val="tx1"/>
                        </a:solidFill>
                        <a:effectLst/>
                      </a:endParaRPr>
                    </a:p>
                    <a:p>
                      <a:pPr marL="0" marR="0" algn="ctr">
                        <a:spcBef>
                          <a:spcPts val="0"/>
                        </a:spcBef>
                        <a:spcAft>
                          <a:spcPts val="0"/>
                        </a:spcAft>
                        <a:tabLst>
                          <a:tab pos="628650" algn="l"/>
                        </a:tabLst>
                      </a:pPr>
                      <a:r>
                        <a:rPr lang="en-US" sz="900" dirty="0">
                          <a:solidFill>
                            <a:schemeClr val="tx1"/>
                          </a:solidFill>
                          <a:effectLst/>
                        </a:rPr>
                        <a:t>I created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628650" algn="l"/>
                        </a:tabLst>
                      </a:pPr>
                      <a:r>
                        <a:rPr lang="en-US" sz="900" dirty="0">
                          <a:solidFill>
                            <a:schemeClr val="tx1"/>
                          </a:solidFill>
                          <a:effectLst/>
                        </a:rPr>
                        <a:t>How I added the numbers </a:t>
                      </a:r>
                      <a:endParaRPr lang="en-US" sz="1000" dirty="0">
                        <a:solidFill>
                          <a:schemeClr val="tx1"/>
                        </a:solidFill>
                        <a:effectLst/>
                      </a:endParaRPr>
                    </a:p>
                    <a:p>
                      <a:pPr marL="0" marR="0" algn="ctr">
                        <a:spcBef>
                          <a:spcPts val="0"/>
                        </a:spcBef>
                        <a:spcAft>
                          <a:spcPts val="0"/>
                        </a:spcAft>
                        <a:tabLst>
                          <a:tab pos="628650" algn="l"/>
                        </a:tabLst>
                      </a:pPr>
                      <a:r>
                        <a:rPr lang="en-US" sz="900" dirty="0">
                          <a:solidFill>
                            <a:schemeClr val="tx1"/>
                          </a:solidFill>
                          <a:effectLst/>
                        </a:rPr>
                        <a:t>with partial sums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680652"/>
                  </a:ext>
                </a:extLst>
              </a:tr>
              <a:tr h="1314915">
                <a:tc>
                  <a:txBody>
                    <a:bodyPr/>
                    <a:lstStyle/>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7472104"/>
                  </a:ext>
                </a:extLst>
              </a:tr>
              <a:tr h="1314915">
                <a:tc>
                  <a:txBody>
                    <a:bodyPr/>
                    <a:lstStyle/>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9384442"/>
                  </a:ext>
                </a:extLst>
              </a:tr>
              <a:tr h="1314915">
                <a:tc>
                  <a:txBody>
                    <a:bodyPr/>
                    <a:lstStyle/>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4996564"/>
                  </a:ext>
                </a:extLst>
              </a:tr>
              <a:tr h="1314915">
                <a:tc>
                  <a:txBody>
                    <a:bodyPr/>
                    <a:lstStyle/>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1559854"/>
                  </a:ext>
                </a:extLst>
              </a:tr>
              <a:tr h="1314915">
                <a:tc>
                  <a:txBody>
                    <a:bodyPr/>
                    <a:lstStyle/>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p>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628650" algn="l"/>
                        </a:tabLs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342" marR="59342"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1113576"/>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130</Words>
  <Application>Microsoft Office PowerPoint</Application>
  <PresentationFormat>Letter Paper (8.5x11 in)</PresentationFormat>
  <Paragraphs>60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Nyle DeLeon</cp:lastModifiedBy>
  <cp:revision>6</cp:revision>
  <dcterms:created xsi:type="dcterms:W3CDTF">2020-12-31T15:11:03Z</dcterms:created>
  <dcterms:modified xsi:type="dcterms:W3CDTF">2022-12-16T19:53:10Z</dcterms:modified>
</cp:coreProperties>
</file>