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3B3E7FB-7124-42CE-9B67-6044CA049724}">
  <a:tblStyle styleId="{33B3E7FB-7124-42CE-9B67-6044CA04972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 showGuides="1">
      <p:cViewPr varScale="1">
        <p:scale>
          <a:sx n="77" d="100"/>
          <a:sy n="77" d="100"/>
        </p:scale>
        <p:origin x="90" y="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D282F845-8002-44FF-AB60-47943080B0FF}"/>
    <pc:docChg chg="modSld">
      <pc:chgData name="Tori Mirsadjadi (she/her/hers)" userId="829506b3-188b-40ef-b775-a5ec767efb4e" providerId="ADAL" clId="{D282F845-8002-44FF-AB60-47943080B0FF}" dt="2021-11-08T17:03:18.967" v="8" actId="20577"/>
      <pc:docMkLst>
        <pc:docMk/>
      </pc:docMkLst>
      <pc:sldChg chg="modSp mod">
        <pc:chgData name="Tori Mirsadjadi (she/her/hers)" userId="829506b3-188b-40ef-b775-a5ec767efb4e" providerId="ADAL" clId="{D282F845-8002-44FF-AB60-47943080B0FF}" dt="2021-11-08T17:03:18.967" v="8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D282F845-8002-44FF-AB60-47943080B0FF}" dt="2021-11-08T17:03:18.967" v="8" actId="20577"/>
          <ac:spMkLst>
            <pc:docMk/>
            <pc:sldMk cId="0" sldId="256"/>
            <ac:spMk id="9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Roll to Make a Whole Placemat</a:t>
            </a:r>
            <a:endParaRPr dirty="0"/>
          </a:p>
        </p:txBody>
      </p:sp>
      <p:sp>
        <p:nvSpPr>
          <p:cNvPr id="90" name="Google Shape;90;p13"/>
          <p:cNvSpPr/>
          <p:nvPr/>
        </p:nvSpPr>
        <p:spPr>
          <a:xfrm>
            <a:off x="135466" y="534074"/>
            <a:ext cx="8873065" cy="50732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Roll four 10-sided dice. Use those numbers to create an expression, using your choice of 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expression templates. 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rewrite the expression to show the Make a Whole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trategy.</a:t>
            </a:r>
            <a:endParaRPr dirty="0"/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2766295364"/>
              </p:ext>
            </p:extLst>
          </p:nvPr>
        </p:nvGraphicFramePr>
        <p:xfrm>
          <a:off x="218901" y="1272308"/>
          <a:ext cx="8667400" cy="5261500"/>
        </p:xfrm>
        <a:graphic>
          <a:graphicData uri="http://schemas.openxmlformats.org/drawingml/2006/table">
            <a:tbl>
              <a:tblPr firstRow="1" bandRow="1">
                <a:noFill/>
                <a:tableStyleId>{33B3E7FB-7124-42CE-9B67-6044CA049724}</a:tableStyleId>
              </a:tblPr>
              <a:tblGrid>
                <a:gridCol w="433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3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30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dk1"/>
                          </a:solidFill>
                        </a:rPr>
                        <a:t>A.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_____ . _____  +  _____ . _____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Rewritten Expression and Answer: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B.</a:t>
                      </a: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_____ . _____  + </a:t>
                      </a:r>
                      <a:r>
                        <a:rPr lang="en-US" sz="3600" b="0" dirty="0">
                          <a:solidFill>
                            <a:schemeClr val="dk1"/>
                          </a:solidFill>
                        </a:rPr>
                        <a:t>0</a:t>
                      </a:r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. _____  _____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Rewritten Expression and Answer: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</a:rPr>
                        <a:t>C.</a:t>
                      </a:r>
                      <a:endParaRPr b="1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 b="0" dirty="0">
                          <a:solidFill>
                            <a:schemeClr val="dk1"/>
                          </a:solidFill>
                        </a:rPr>
                        <a:t>0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-US" sz="18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</a:rPr>
                        <a:t>_____   _____  + </a:t>
                      </a:r>
                      <a:r>
                        <a:rPr lang="en-US" sz="3600" b="0" dirty="0">
                          <a:solidFill>
                            <a:schemeClr val="dk1"/>
                          </a:solidFill>
                        </a:rPr>
                        <a:t>0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</a:rPr>
                        <a:t>. _____  _____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Rewritten Expression and Answer: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</a:rPr>
                        <a:t>D.</a:t>
                      </a:r>
                      <a:endParaRPr b="1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200" b="1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Rewritten Expression and Answer: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2" name="Google Shape;92;p13"/>
          <p:cNvGrpSpPr/>
          <p:nvPr/>
        </p:nvGrpSpPr>
        <p:grpSpPr>
          <a:xfrm>
            <a:off x="5495435" y="4100282"/>
            <a:ext cx="2309494" cy="1334136"/>
            <a:chOff x="0" y="0"/>
            <a:chExt cx="1805908" cy="897540"/>
          </a:xfrm>
        </p:grpSpPr>
        <p:sp>
          <p:nvSpPr>
            <p:cNvPr id="93" name="Google Shape;93;p13"/>
            <p:cNvSpPr/>
            <p:nvPr/>
          </p:nvSpPr>
          <p:spPr>
            <a:xfrm>
              <a:off x="94268" y="0"/>
              <a:ext cx="414779" cy="373685"/>
            </a:xfrm>
            <a:prstGeom prst="frame">
              <a:avLst>
                <a:gd name="adj1" fmla="val 3793"/>
              </a:avLst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1315782" y="524160"/>
              <a:ext cx="414655" cy="373380"/>
            </a:xfrm>
            <a:prstGeom prst="frame">
              <a:avLst>
                <a:gd name="adj1" fmla="val 3793"/>
              </a:avLst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1315782" y="0"/>
              <a:ext cx="414779" cy="373685"/>
            </a:xfrm>
            <a:prstGeom prst="frame">
              <a:avLst>
                <a:gd name="adj1" fmla="val 3793"/>
              </a:avLst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94268" y="524160"/>
              <a:ext cx="414655" cy="373380"/>
            </a:xfrm>
            <a:prstGeom prst="frame">
              <a:avLst>
                <a:gd name="adj1" fmla="val 3793"/>
              </a:avLst>
            </a:prstGeom>
            <a:solidFill>
              <a:schemeClr val="accen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7" name="Google Shape;97;p13"/>
            <p:cNvCxnSpPr/>
            <p:nvPr/>
          </p:nvCxnSpPr>
          <p:spPr>
            <a:xfrm>
              <a:off x="0" y="452182"/>
              <a:ext cx="60325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98;p13"/>
            <p:cNvCxnSpPr/>
            <p:nvPr/>
          </p:nvCxnSpPr>
          <p:spPr>
            <a:xfrm>
              <a:off x="1202658" y="461609"/>
              <a:ext cx="60325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99" name="Google Shape;99;p13"/>
          <p:cNvSpPr/>
          <p:nvPr/>
        </p:nvSpPr>
        <p:spPr>
          <a:xfrm>
            <a:off x="6400800" y="4588625"/>
            <a:ext cx="490451" cy="4488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4</cp:revision>
  <dcterms:modified xsi:type="dcterms:W3CDTF">2021-11-08T17:03:29Z</dcterms:modified>
</cp:coreProperties>
</file>