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88"/>
    <p:restoredTop sz="91726"/>
  </p:normalViewPr>
  <p:slideViewPr>
    <p:cSldViewPr snapToGrid="0" snapToObjects="1">
      <p:cViewPr>
        <p:scale>
          <a:sx n="150" d="100"/>
          <a:sy n="150" d="100"/>
        </p:scale>
        <p:origin x="161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Prove It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45657" y="619821"/>
            <a:ext cx="6238364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Pull a Prove It card. Prove if it is true or false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325CA08-9A4D-4A4E-80FE-7D7A224BA9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8255931"/>
              </p:ext>
            </p:extLst>
          </p:nvPr>
        </p:nvGraphicFramePr>
        <p:xfrm>
          <a:off x="237739" y="1116568"/>
          <a:ext cx="6146282" cy="76809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04912">
                  <a:extLst>
                    <a:ext uri="{9D8B030D-6E8A-4147-A177-3AD203B41FA5}">
                      <a16:colId xmlns:a16="http://schemas.microsoft.com/office/drawing/2014/main" val="1763774173"/>
                    </a:ext>
                  </a:extLst>
                </a:gridCol>
                <a:gridCol w="5241370">
                  <a:extLst>
                    <a:ext uri="{9D8B030D-6E8A-4147-A177-3AD203B41FA5}">
                      <a16:colId xmlns:a16="http://schemas.microsoft.com/office/drawing/2014/main" val="1595683059"/>
                    </a:ext>
                  </a:extLst>
                </a:gridCol>
              </a:tblGrid>
              <a:tr h="25009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</a:rPr>
                        <a:t>Card I Pulled</a:t>
                      </a:r>
                      <a:endParaRPr lang="en-US" sz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54" marR="5255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</a:rPr>
                        <a:t>Proof That It Is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</a:rPr>
                        <a:t> TRUE or FALSE</a:t>
                      </a:r>
                      <a:endParaRPr lang="en-US" sz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54" marR="5255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5508818"/>
                  </a:ext>
                </a:extLst>
              </a:tr>
              <a:tr h="142627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54" marR="5255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54" marR="5255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7935674"/>
                  </a:ext>
                </a:extLst>
              </a:tr>
              <a:tr h="142627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54" marR="5255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54" marR="5255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5786222"/>
                  </a:ext>
                </a:extLst>
              </a:tr>
              <a:tr h="142627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54" marR="5255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54" marR="5255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4092650"/>
                  </a:ext>
                </a:extLst>
              </a:tr>
              <a:tr h="142627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54" marR="5255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54" marR="5255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1266788"/>
                  </a:ext>
                </a:extLst>
              </a:tr>
              <a:tr h="142627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54" marR="5255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554" marR="5255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6327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</TotalTime>
  <Words>76</Words>
  <Application>Microsoft Office PowerPoint</Application>
  <PresentationFormat>Letter Paper (8.5x11 in)</PresentationFormat>
  <Paragraphs>53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13</cp:revision>
  <dcterms:created xsi:type="dcterms:W3CDTF">2020-12-31T15:11:03Z</dcterms:created>
  <dcterms:modified xsi:type="dcterms:W3CDTF">2021-04-02T00:25:18Z</dcterms:modified>
</cp:coreProperties>
</file>