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70C470-253B-4403-9237-503D7C7612E2}" v="2" dt="2021-05-14T17:38:57.67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4"/>
    <p:restoredTop sz="91752"/>
  </p:normalViewPr>
  <p:slideViewPr>
    <p:cSldViewPr snapToGrid="0" snapToObjects="1">
      <p:cViewPr varScale="1">
        <p:scale>
          <a:sx n="80" d="100"/>
          <a:sy n="80" d="100"/>
        </p:scale>
        <p:origin x="9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" userId="829506b3-188b-40ef-b775-a5ec767efb4e" providerId="ADAL" clId="{3D70C470-253B-4403-9237-503D7C7612E2}"/>
    <pc:docChg chg="modSld">
      <pc:chgData name="Tori Mirsadjadi" userId="829506b3-188b-40ef-b775-a5ec767efb4e" providerId="ADAL" clId="{3D70C470-253B-4403-9237-503D7C7612E2}" dt="2021-05-14T17:38:57.674" v="13"/>
      <pc:docMkLst>
        <pc:docMk/>
      </pc:docMkLst>
      <pc:sldChg chg="modSp mod">
        <pc:chgData name="Tori Mirsadjadi" userId="829506b3-188b-40ef-b775-a5ec767efb4e" providerId="ADAL" clId="{3D70C470-253B-4403-9237-503D7C7612E2}" dt="2021-05-14T17:38:57.674" v="13"/>
        <pc:sldMkLst>
          <pc:docMk/>
          <pc:sldMk cId="3697249080" sldId="256"/>
        </pc:sldMkLst>
        <pc:graphicFrameChg chg="mod modGraphic">
          <ac:chgData name="Tori Mirsadjadi" userId="829506b3-188b-40ef-b775-a5ec767efb4e" providerId="ADAL" clId="{3D70C470-253B-4403-9237-503D7C7612E2}" dt="2021-05-14T17:38:57.674" v="13"/>
          <ac:graphicFrameMkLst>
            <pc:docMk/>
            <pc:sldMk cId="3697249080" sldId="256"/>
            <ac:graphicFrameMk id="2" creationId="{8ACAE229-7093-E542-BFD2-CE077E73EB51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Creating Compensations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238364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</a:t>
            </a:r>
            <a:r>
              <a:rPr lang="en-US" sz="1000" b="1">
                <a:solidFill>
                  <a:schemeClr val="tx1"/>
                </a:solidFill>
              </a:rPr>
              <a:t>:</a:t>
            </a:r>
            <a:r>
              <a:rPr lang="en-US" sz="1000">
                <a:solidFill>
                  <a:schemeClr val="tx1"/>
                </a:solidFill>
              </a:rPr>
              <a:t> Roll </a:t>
            </a:r>
            <a:r>
              <a:rPr lang="en-US" sz="1000" dirty="0">
                <a:solidFill>
                  <a:schemeClr val="tx1"/>
                </a:solidFill>
              </a:rPr>
              <a:t>a number. Create a problem that you would adjust by that amount to solve. Record your thinking.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ACAE229-7093-E542-BFD2-CE077E73EB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714279"/>
              </p:ext>
            </p:extLst>
          </p:nvPr>
        </p:nvGraphicFramePr>
        <p:xfrm>
          <a:off x="237101" y="1278542"/>
          <a:ext cx="6238364" cy="71753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4265">
                  <a:extLst>
                    <a:ext uri="{9D8B030D-6E8A-4147-A177-3AD203B41FA5}">
                      <a16:colId xmlns:a16="http://schemas.microsoft.com/office/drawing/2014/main" val="841931717"/>
                    </a:ext>
                  </a:extLst>
                </a:gridCol>
                <a:gridCol w="2113985">
                  <a:extLst>
                    <a:ext uri="{9D8B030D-6E8A-4147-A177-3AD203B41FA5}">
                      <a16:colId xmlns:a16="http://schemas.microsoft.com/office/drawing/2014/main" val="3991249688"/>
                    </a:ext>
                  </a:extLst>
                </a:gridCol>
                <a:gridCol w="3260114">
                  <a:extLst>
                    <a:ext uri="{9D8B030D-6E8A-4147-A177-3AD203B41FA5}">
                      <a16:colId xmlns:a16="http://schemas.microsoft.com/office/drawing/2014/main" val="2901009443"/>
                    </a:ext>
                  </a:extLst>
                </a:gridCol>
              </a:tblGrid>
              <a:tr h="45748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Number I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Pulled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Problem I Created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How I Would Adjust It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by the Number I Pulled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939774"/>
                  </a:ext>
                </a:extLst>
              </a:tr>
              <a:tr h="4199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Chalkboard" panose="03050602040202020205" pitchFamily="66" charset="77"/>
                        </a:rPr>
                        <a:t>3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latin typeface="Chalkboard" panose="03050602040202020205" pitchFamily="66" charset="77"/>
                        </a:rPr>
                        <a:t>4 </a:t>
                      </a:r>
                      <a:r>
                        <a:rPr lang="en-US" sz="1100" dirty="0"/>
                        <a:t>×</a:t>
                      </a:r>
                      <a:r>
                        <a:rPr lang="en-US" sz="1100" b="0" dirty="0">
                          <a:effectLst/>
                          <a:latin typeface="Chalkboard" panose="03050602040202020205" pitchFamily="66" charset="77"/>
                        </a:rPr>
                        <a:t> 497</a:t>
                      </a:r>
                      <a:endParaRPr lang="en-US" sz="1100" b="0" dirty="0"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latin typeface="Chalkboard" panose="03050602040202020205" pitchFamily="66" charset="77"/>
                        </a:rPr>
                        <a:t>I can think of 4 </a:t>
                      </a:r>
                      <a:r>
                        <a:rPr lang="en-US" sz="1100" dirty="0"/>
                        <a:t>×</a:t>
                      </a:r>
                      <a:r>
                        <a:rPr lang="en-US" sz="1100" b="0" dirty="0">
                          <a:effectLst/>
                          <a:latin typeface="Chalkboard" panose="03050602040202020205" pitchFamily="66" charset="77"/>
                        </a:rPr>
                        <a:t> 500 and then take away 12.</a:t>
                      </a:r>
                      <a:endParaRPr lang="en-US" sz="1100" b="0" dirty="0">
                        <a:effectLst/>
                        <a:latin typeface="Chalkboard" panose="03050602040202020205" pitchFamily="66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8138107"/>
                  </a:ext>
                </a:extLst>
              </a:tr>
              <a:tr h="148186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3033488"/>
                  </a:ext>
                </a:extLst>
              </a:tr>
              <a:tr h="148186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444207"/>
                  </a:ext>
                </a:extLst>
              </a:tr>
              <a:tr h="16670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357132"/>
                  </a:ext>
                </a:extLst>
              </a:tr>
              <a:tr h="166709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491" marR="54491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2454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101</Words>
  <Application>Microsoft Office PowerPoint</Application>
  <PresentationFormat>Letter Paper (8.5x11 in)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Chalkboard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</cp:lastModifiedBy>
  <cp:revision>12</cp:revision>
  <dcterms:created xsi:type="dcterms:W3CDTF">2020-12-31T15:11:03Z</dcterms:created>
  <dcterms:modified xsi:type="dcterms:W3CDTF">2021-05-14T17:39:19Z</dcterms:modified>
</cp:coreProperties>
</file>