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2A49F1-C1E0-487A-8CCF-28C32DC87901}">
  <a:tblStyle styleId="{4F2A49F1-C1E0-487A-8CCF-28C32DC8790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8" d="100"/>
          <a:sy n="78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0FAC85BA-3486-42D2-8F6F-748607ED4FEE}"/>
    <pc:docChg chg="modSld">
      <pc:chgData name="Tori Mirsadjadi (she/her/hers)" userId="829506b3-188b-40ef-b775-a5ec767efb4e" providerId="ADAL" clId="{0FAC85BA-3486-42D2-8F6F-748607ED4FEE}" dt="2021-12-03T19:56:59.609" v="0" actId="20577"/>
      <pc:docMkLst>
        <pc:docMk/>
      </pc:docMkLst>
      <pc:sldChg chg="modSp mod">
        <pc:chgData name="Tori Mirsadjadi (she/her/hers)" userId="829506b3-188b-40ef-b775-a5ec767efb4e" providerId="ADAL" clId="{0FAC85BA-3486-42D2-8F6F-748607ED4FEE}" dt="2021-12-03T19:56:59.609" v="0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0FAC85BA-3486-42D2-8F6F-748607ED4FEE}" dt="2021-12-03T19:56:59.609" v="0" actId="20577"/>
          <ac:spMkLst>
            <pc:docMk/>
            <pc:sldMk cId="0" sldId="256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Winning Streak (+1.9)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213200" cy="46235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Take turns rolling a number that represents the number of tenths. Add that to 1.9. Place your marker on one of the spaces for the sum. You earn points for getting 3, 4, or 5 spaces in a row.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145657" y="1048624"/>
            <a:ext cx="6546456" cy="46235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000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Scoring: </a:t>
            </a:r>
            <a:r>
              <a:rPr 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Three-in-a-row scores 5 points, four-in-a-row scores 10 points, and five-in-a-row scores 20 points.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2" name="Google Shape;92;p13"/>
          <p:cNvGraphicFramePr/>
          <p:nvPr/>
        </p:nvGraphicFramePr>
        <p:xfrm>
          <a:off x="276837" y="1510984"/>
          <a:ext cx="6149125" cy="6852875"/>
        </p:xfrm>
        <a:graphic>
          <a:graphicData uri="http://schemas.openxmlformats.org/drawingml/2006/table">
            <a:tbl>
              <a:tblPr firstRow="1" firstCol="1" bandRow="1">
                <a:noFill/>
                <a:tableStyleId>{4F2A49F1-C1E0-487A-8CCF-28C32DC87901}</a:tableStyleId>
              </a:tblPr>
              <a:tblGrid>
                <a:gridCol w="122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2.4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2.7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2.7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2.7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7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2.4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2.8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2.8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7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2.8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2.3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200" b="1" u="none" strike="noStrike" cap="none" dirty="0">
                          <a:solidFill>
                            <a:schemeClr val="dk1"/>
                          </a:solidFill>
                        </a:rPr>
                        <a:t>2.4</a:t>
                      </a: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97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Tori Mirsadjadi (she/her/hers)</cp:lastModifiedBy>
  <cp:revision>2</cp:revision>
  <dcterms:modified xsi:type="dcterms:W3CDTF">2021-12-03T19:57:28Z</dcterms:modified>
</cp:coreProperties>
</file>