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4"/>
  </p:notesMasterIdLst>
  <p:sldIdLst>
    <p:sldId id="256" r:id="rId3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303B15B-6CC3-487B-8D97-D1C0D873D2EF}">
  <a:tblStyle styleId="{0303B15B-6CC3-487B-8D97-D1C0D873D2E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79" d="100"/>
          <a:sy n="79" d="100"/>
        </p:scale>
        <p:origin x="588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ri Mirsadjadi (she/her/hers)" userId="829506b3-188b-40ef-b775-a5ec767efb4e" providerId="ADAL" clId="{0FB470A5-87C8-4A52-9FDC-740776063700}"/>
    <pc:docChg chg="modSld">
      <pc:chgData name="Tori Mirsadjadi (she/her/hers)" userId="829506b3-188b-40ef-b775-a5ec767efb4e" providerId="ADAL" clId="{0FB470A5-87C8-4A52-9FDC-740776063700}" dt="2021-11-08T17:01:20.225" v="7" actId="20577"/>
      <pc:docMkLst>
        <pc:docMk/>
      </pc:docMkLst>
      <pc:sldChg chg="modSp mod">
        <pc:chgData name="Tori Mirsadjadi (she/her/hers)" userId="829506b3-188b-40ef-b775-a5ec767efb4e" providerId="ADAL" clId="{0FB470A5-87C8-4A52-9FDC-740776063700}" dt="2021-11-08T17:01:20.225" v="7" actId="20577"/>
        <pc:sldMkLst>
          <pc:docMk/>
          <pc:sldMk cId="0" sldId="256"/>
        </pc:sldMkLst>
        <pc:spChg chg="mod">
          <ac:chgData name="Tori Mirsadjadi (she/her/hers)" userId="829506b3-188b-40ef-b775-a5ec767efb4e" providerId="ADAL" clId="{0FB470A5-87C8-4A52-9FDC-740776063700}" dt="2021-11-08T17:01:20.225" v="7" actId="20577"/>
          <ac:spMkLst>
            <pc:docMk/>
            <pc:sldMk cId="0" sldId="256"/>
            <ac:spMk id="13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8" name="Google Shape;12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13" y="2377467"/>
            <a:ext cx="5801700" cy="591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663" y="3621984"/>
            <a:ext cx="7749000" cy="14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68" y="2186034"/>
            <a:ext cx="7749000" cy="43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ctrTitle"/>
          </p:nvPr>
        </p:nvSpPr>
        <p:spPr>
          <a:xfrm>
            <a:off x="233781" y="1323689"/>
            <a:ext cx="6390300" cy="36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300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300" cy="149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7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30000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8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06" name="Google Shape;106;p1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0"/>
          <p:cNvSpPr txBox="1">
            <a:spLocks noGrp="1"/>
          </p:cNvSpPr>
          <p:nvPr>
            <p:ph type="title"/>
          </p:nvPr>
        </p:nvSpPr>
        <p:spPr>
          <a:xfrm>
            <a:off x="367688" y="800267"/>
            <a:ext cx="4776000" cy="7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/>
          <p:nvPr/>
        </p:nvSpPr>
        <p:spPr>
          <a:xfrm>
            <a:off x="3429000" y="-222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199125" y="2192311"/>
            <a:ext cx="3033900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subTitle" idx="1"/>
          </p:nvPr>
        </p:nvSpPr>
        <p:spPr>
          <a:xfrm>
            <a:off x="199125" y="4983244"/>
            <a:ext cx="3033900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90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100" cy="58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2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00" cy="10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118" name="Google Shape;118;p2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>
            <a:spLocks noGrp="1"/>
          </p:cNvSpPr>
          <p:nvPr>
            <p:ph type="title" hasCustomPrompt="1"/>
          </p:nvPr>
        </p:nvSpPr>
        <p:spPr>
          <a:xfrm>
            <a:off x="233775" y="1966444"/>
            <a:ext cx="6390300" cy="34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1" name="Google Shape;121;p23"/>
          <p:cNvSpPr txBox="1">
            <a:spLocks noGrp="1"/>
          </p:cNvSpPr>
          <p:nvPr>
            <p:ph type="body" idx="1"/>
          </p:nvPr>
        </p:nvSpPr>
        <p:spPr>
          <a:xfrm>
            <a:off x="233775" y="5603956"/>
            <a:ext cx="6390300" cy="23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p2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100" cy="380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100" cy="20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500" cy="58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500" cy="58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300" cy="10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300" cy="4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400" cy="10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400" cy="49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9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900" cy="6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900" cy="50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900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900" cy="6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900" cy="50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100" cy="176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100" cy="58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2900" cy="48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3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3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6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/>
          <p:nvPr/>
        </p:nvSpPr>
        <p:spPr>
          <a:xfrm>
            <a:off x="145657" y="145658"/>
            <a:ext cx="6546600" cy="5664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Winning Streak (Fractions)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5"/>
          <p:cNvSpPr/>
          <p:nvPr/>
        </p:nvSpPr>
        <p:spPr>
          <a:xfrm>
            <a:off x="147563" y="639096"/>
            <a:ext cx="6213300" cy="551341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" sz="1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Use a </a:t>
            </a:r>
            <a:r>
              <a:rPr lang="en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10-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sided die two times to make a </a:t>
            </a:r>
            <a:r>
              <a:rPr lang="en"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fraction that is less 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 1. Make a whole with one of the fractions on the game board to claim that spot. Try to get 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three, four, or five</a:t>
            </a:r>
            <a:r>
              <a:rPr lang="en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a row (or block your opponent from doing so). High score wins!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endParaRPr sz="1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25"/>
          <p:cNvSpPr/>
          <p:nvPr/>
        </p:nvSpPr>
        <p:spPr>
          <a:xfrm>
            <a:off x="311400" y="1076875"/>
            <a:ext cx="6546600" cy="462300"/>
          </a:xfrm>
          <a:prstGeom prst="rect">
            <a:avLst/>
          </a:prstGeom>
          <a:noFill/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Scoring: </a:t>
            </a:r>
            <a:r>
              <a:rPr lang="en-US" sz="1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Three-in-a-row scores 5 points, four-in-a-row scores 10 points, and five-in-a-row scores 20 points.</a:t>
            </a:r>
            <a:endParaRPr lang="en-US" sz="1400" b="0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graphicFrame>
        <p:nvGraphicFramePr>
          <p:cNvPr id="133" name="Google Shape;133;p25"/>
          <p:cNvGraphicFramePr/>
          <p:nvPr/>
        </p:nvGraphicFramePr>
        <p:xfrm>
          <a:off x="276837" y="1510984"/>
          <a:ext cx="6149125" cy="6852875"/>
        </p:xfrm>
        <a:graphic>
          <a:graphicData uri="http://schemas.openxmlformats.org/drawingml/2006/table">
            <a:tbl>
              <a:tblPr firstRow="1" firstCol="1" bandRow="1">
                <a:noFill/>
                <a:tableStyleId>{0303B15B-6CC3-487B-8D97-D1C0D873D2EF}</a:tableStyleId>
              </a:tblPr>
              <a:tblGrid>
                <a:gridCol w="122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9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56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07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59300" marR="59300" marT="0" marB="0" anchor="ctr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34" name="Google Shape;134;p25" descr="{&quot;font&quot;:{&quot;size&quot;:28.5,&quot;family&quot;:&quot;Arial&quot;,&quot;color&quot;:&quot;#000000&quot;},&quot;backgroundColor&quot;:&quot;#FFFFFF&quot;,&quot;type&quot;:&quot;$&quot;,&quot;backgroundColorModified&quot;:false,&quot;id&quot;:&quot;4&quot;,&quot;code&quot;:&quot;$\\frac{1}{2}$&quot;,&quot;aid&quot;:null,&quot;ts&quot;:1615911953966,&quot;cs&quot;:&quot;JV0R+Ocm0oHGDTQAoFoKJg==&quot;,&quot;size&quot;:{&quot;width&quot;:24.5328031496063,&quot;height&quot;:54.78855538057743}}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7750" y="1897238"/>
            <a:ext cx="249225" cy="5565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5" descr="{&quot;type&quot;:&quot;$&quot;,&quot;backgroundColor&quot;:&quot;#FFFFFF&quot;,&quot;code&quot;:&quot;$\\frac{1}{4}$&quot;,&quot;font&quot;:{&quot;family&quot;:&quot;Arial&quot;,&quot;color&quot;:&quot;#000000&quot;,&quot;size&quot;:29},&quot;aid&quot;:null,&quot;backgroundColorModified&quot;:false,&quot;id&quot;:&quot;6&quot;,&quot;ts&quot;:1615911948123,&quot;cs&quot;:&quot;DQFk0h7mjHS+xBmA8XifLA==&quot;,&quot;size&quot;:{&quot;width&quot;:24.167984251968488,&quot;height&quot;:53.97516482939634}}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29242" y="1918463"/>
            <a:ext cx="230200" cy="5141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5" descr="{&quot;aid&quot;:null,&quot;id&quot;:&quot;19&quot;,&quot;font&quot;:{&quot;family&quot;:&quot;Calibri&quot;,&quot;color&quot;:&quot;#000000&quot;,&quot;size&quot;:36.5},&quot;backgroundColor&quot;:&quot;#FFFFFF&quot;,&quot;type&quot;:&quot;$&quot;,&quot;backgroundColorModified&quot;:false,&quot;code&quot;:&quot;$\\frac{1}{8}$&quot;,&quot;ts&quot;:1616009820982,&quot;cs&quot;:&quot;FOSFRrY5WJv/CnAMt3e7Jw==&quot;,&quot;size&quot;:{&quot;width&quot;:26.166666666666668,&quot;height&quot;:58.833333333333336}}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226772" y="1895325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5" descr="{&quot;code&quot;:&quot;$\\frac{3}{5}$&quot;,&quot;id&quot;:&quot;15&quot;,&quot;aid&quot;:null,&quot;backgroundColor&quot;:&quot;#FFFFFF&quot;,&quot;backgroundColorModified&quot;:false,&quot;font&quot;:{&quot;color&quot;:&quot;#000000&quot;,&quot;family&quot;:&quot;Arial&quot;,&quot;size&quot;:29},&quot;type&quot;:&quot;$&quot;,&quot;ts&quot;:1615912369032,&quot;cs&quot;:&quot;p3Kc0WezoBxYIN4j4c/y5A==&quot;,&quot;size&quot;:{&quot;width&quot;:24.535433070866144,&quot;height&quot;:55.20794881889763}}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495888" y="1912588"/>
            <a:ext cx="233700" cy="525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5" descr="{&quot;backgroundColorModified&quot;:false,&quot;aid&quot;:null,&quot;font&quot;:{&quot;size&quot;:29,&quot;color&quot;:&quot;#000000&quot;,&quot;family&quot;:&quot;Arial&quot;},&quot;type&quot;:&quot;$&quot;,&quot;backgroundColor&quot;:&quot;#FFFFFF&quot;,&quot;code&quot;:&quot;$\\frac{4}{5}$&quot;,&quot;id&quot;:&quot;15&quot;,&quot;ts&quot;:1616009446747,&quot;cs&quot;:&quot;I59MDAFLuIXsdF4k89E0Cg==&quot;,&quot;size&quot;:{&quot;width&quot;:24.166666666666668,&quot;height&quot;:54.16666666666663}}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03300" y="3271036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5" descr="{&quot;backgroundColor&quot;:&quot;#FFFFFF&quot;,&quot;id&quot;:&quot;5&quot;,&quot;type&quot;:&quot;$&quot;,&quot;code&quot;:&quot;$\\frac{2}{3}$&quot;,&quot;font&quot;:{&quot;family&quot;:&quot;Calibri&quot;,&quot;size&quot;:33.5,&quot;color&quot;:&quot;#000000&quot;},&quot;backgroundColorModified&quot;:false,&quot;aid&quot;:null,&quot;ts&quot;:1615911917225,&quot;cs&quot;:&quot;geDIdi7o0p/0rgYuvzWv1Q==&quot;,&quot;size&quot;:{&quot;width&quot;:24.166666666666668,&quot;height&quot;:54}}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2029250" y="3298675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25" descr="{&quot;id&quot;:&quot;14&quot;,&quot;font&quot;:{&quot;color&quot;:&quot;#000000&quot;,&quot;family&quot;:&quot;Arial&quot;,&quot;size&quot;:29},&quot;backgroundColorModified&quot;:false,&quot;code&quot;:&quot;$\\frac{4}{6}$&quot;,&quot;backgroundColor&quot;:&quot;#FFFFFF&quot;,&quot;type&quot;:&quot;$&quot;,&quot;aid&quot;:null,&quot;ts&quot;:1616009523950,&quot;cs&quot;:&quot;4W85ouGOLfpPvFaoMNU40Q==&quot;,&quot;size&quot;:{&quot;width&quot;:24.166666666666668,&quot;height&quot;:54.166666666666664}}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3255200" y="3271030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25" descr="{&quot;code&quot;:&quot;$\\frac{2}{8}$&quot;,&quot;aid&quot;:null,&quot;id&quot;:&quot;19&quot;,&quot;font&quot;:{&quot;color&quot;:&quot;#000000&quot;,&quot;family&quot;:&quot;Calibri&quot;,&quot;size&quot;:36.5},&quot;backgroundColorModified&quot;:false,&quot;type&quot;:&quot;$&quot;,&quot;backgroundColor&quot;:&quot;#FFFFFF&quot;,&quot;ts&quot;:1616009839454,&quot;cs&quot;:&quot;TlyBo8UXDYF9XUtpx6bimg==&quot;,&quot;size&quot;:{&quot;width&quot;:26.166666666666668,&quot;height&quot;:58.833333333333336}}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4481147" y="3298675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5" descr="{&quot;type&quot;:&quot;$&quot;,&quot;id&quot;:&quot;8&quot;,&quot;backgroundColor&quot;:&quot;#FFFFFF&quot;,&quot;font&quot;:{&quot;family&quot;:&quot;Arial&quot;,&quot;size&quot;:28.5,&quot;color&quot;:&quot;#000000&quot;},&quot;aid&quot;:null,&quot;code&quot;:&quot;$\\frac{2}{4}$&quot;,&quot;backgroundColorModified&quot;:false,&quot;ts&quot;:1615912026144,&quot;cs&quot;:&quot;Cxu4dLKXrHHdjfd9hRtcZQ==&quot;,&quot;size&quot;:{&quot;width&quot;:24.167984251968523,&quot;height&quot;:53.97548136482941}}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765163" y="4604195"/>
            <a:ext cx="230200" cy="51411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5" descr="{&quot;code&quot;:&quot;$\\frac{5}{6}$&quot;,&quot;type&quot;:&quot;$&quot;,&quot;backgroundColorModified&quot;:false,&quot;id&quot;:&quot;14&quot;,&quot;aid&quot;:null,&quot;backgroundColor&quot;:&quot;#FFFFFF&quot;,&quot;font&quot;:{&quot;family&quot;:&quot;Arial&quot;,&quot;size&quot;:29,&quot;color&quot;:&quot;#000000&quot;},&quot;ts&quot;:1616009537215,&quot;cs&quot;:&quot;KXlx0iJBWrIkmZaVdVEVUg==&quot;,&quot;size&quot;:{&quot;width&quot;:24.166666666666668,&quot;height&quot;:54.166666666666664}}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02500" y="4603280"/>
            <a:ext cx="230188" cy="515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25" descr="{&quot;font&quot;:{&quot;family&quot;:&quot;Arial&quot;,&quot;size&quot;:29,&quot;color&quot;:&quot;#000000&quot;},&quot;type&quot;:&quot;$&quot;,&quot;backgroundColorModified&quot;:false,&quot;id&quot;:&quot;14&quot;,&quot;aid&quot;:null,&quot;backgroundColor&quot;:&quot;#FFFFFF&quot;,&quot;code&quot;:&quot;$\\frac{3}{6}$&quot;,&quot;ts&quot;:1615912335894,&quot;cs&quot;:&quot;YD5a1J7Oi4T7DRtJvvinwg==&quot;,&quot;size&quot;:{&quot;width&quot;:24.167984251968523,&quot;height&quot;:54.38111811023622}}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3239825" y="4602285"/>
            <a:ext cx="230200" cy="5179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5" descr="{&quot;backgroundColor&quot;:&quot;#FFFFFF&quot;,&quot;font&quot;:{&quot;family&quot;:&quot;Calibri&quot;,&quot;color&quot;:&quot;#000000&quot;,&quot;size&quot;:36.5},&quot;code&quot;:&quot;$\\frac{3}{8}$&quot;,&quot;backgroundColorModified&quot;:false,&quot;id&quot;:&quot;19&quot;,&quot;type&quot;:&quot;$&quot;,&quot;aid&quot;:null,&quot;ts&quot;:1616009865296,&quot;cs&quot;:&quot;78E3t4vsTY8qB5AS2owwIw==&quot;,&quot;size&quot;:{&quot;width&quot;:26.166666666666668,&quot;height&quot;:58.833333333333336}}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4431172" y="4657213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5" descr="{&quot;id&quot;:&quot;19&quot;,&quot;backgroundColorModified&quot;:false,&quot;aid&quot;:null,&quot;type&quot;:&quot;$&quot;,&quot;code&quot;:&quot;$\\frac{7}{8}$&quot;,&quot;backgroundColor&quot;:&quot;#FFFFFF&quot;,&quot;font&quot;:{&quot;family&quot;:&quot;Calibri&quot;,&quot;color&quot;:&quot;#000000&quot;,&quot;size&quot;:36.5},&quot;ts&quot;:1616009962289,&quot;cs&quot;:&quot;2BNvUhKaNG43dP8NbPMSHQ==&quot;,&quot;size&quot;:{&quot;width&quot;:26.166666666666668,&quot;height&quot;:58.833333333333336}}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717747" y="597700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5" descr="{&quot;font&quot;:{&quot;size&quot;:36.5,&quot;family&quot;:&quot;Calibri&quot;,&quot;color&quot;:&quot;#000000&quot;},&quot;aid&quot;:null,&quot;backgroundColorModified&quot;:false,&quot;type&quot;:&quot;$&quot;,&quot;code&quot;:&quot;$\\frac{5}{8}$&quot;,&quot;backgroundColor&quot;:&quot;#FFFFFF&quot;,&quot;id&quot;:&quot;19&quot;,&quot;ts&quot;:1616009914046,&quot;cs&quot;:&quot;s+Nw0AGAJoF1ztNNnazOWw==&quot;,&quot;size&quot;:{&quot;width&quot;:26.166666666666668,&quot;height&quot;:58.833333333333336}}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992984" y="5909475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5" descr="{&quot;type&quot;:&quot;$&quot;,&quot;backgroundColor&quot;:&quot;#FFFFFF&quot;,&quot;id&quot;:&quot;13&quot;,&quot;aid&quot;:null,&quot;code&quot;:&quot;$\\frac{2}{6}$&quot;,&quot;backgroundColorModified&quot;:false,&quot;font&quot;:{&quot;color&quot;:&quot;#000000&quot;,&quot;size&quot;:33.5,&quot;family&quot;:&quot;Calibri&quot;},&quot;ts&quot;:1615912313872,&quot;cs&quot;:&quot;SJ8SGeFtWgiHbLqpFBHAXw==&quot;,&quot;size&quot;:{&quot;width&quot;:24.535439107611527,&quot;height&quot;:54.73029186351703}}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3234525" y="5935578"/>
            <a:ext cx="233700" cy="52130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5" descr="{&quot;code&quot;:&quot;$\\frac{4}{8}$&quot;,&quot;backgroundColor&quot;:&quot;#FFFFFF&quot;,&quot;aid&quot;:null,&quot;font&quot;:{&quot;size&quot;:36.5,&quot;color&quot;:&quot;#000000&quot;,&quot;family&quot;:&quot;Calibri&quot;},&quot;backgroundColorModified&quot;:false,&quot;id&quot;:&quot;19&quot;,&quot;type&quot;:&quot;$&quot;,&quot;ts&quot;:1616009889829,&quot;cs&quot;:&quot;WJwbq9JIEi8Xqvb4e02/zw==&quot;,&quot;size&quot;:{&quot;width&quot;:26.166666666666668,&quot;height&quot;:58.833333333333336}}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4431172" y="6015750"/>
            <a:ext cx="249238" cy="5603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5" descr="{&quot;id&quot;:&quot;19&quot;,&quot;code&quot;:&quot;$\\frac{2}{10}$&quot;,&quot;font&quot;:{&quot;color&quot;:&quot;#000000&quot;,&quot;size&quot;:33,&quot;family&quot;:&quot;Calibri&quot;},&quot;backgroundColorModified&quot;:false,&quot;backgroundColor&quot;:&quot;#FFFFFF&quot;,&quot;type&quot;:&quot;$&quot;,&quot;aid&quot;:null,&quot;ts&quot;:1616011224460,&quot;cs&quot;:&quot;j+8FyxW7NnwYtHsRiaJTHg==&quot;,&quot;size&quot;:{&quot;width&quot;:40.333333333333336,&quot;height&quot;:53.333333333333336}}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650263" y="7396112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5" descr="{&quot;code&quot;:&quot;$\\frac{9}{10}$&quot;,&quot;id&quot;:&quot;19&quot;,&quot;type&quot;:&quot;$&quot;,&quot;backgroundColorModified&quot;:false,&quot;backgroundColor&quot;:&quot;#FFFFFF&quot;,&quot;font&quot;:{&quot;color&quot;:&quot;#000000&quot;,&quot;family&quot;:&quot;Calibri&quot;,&quot;size&quot;:33},&quot;aid&quot;:null,&quot;ts&quot;:1616013348685,&quot;cs&quot;:&quot;GQqWm9afawYWM8wtKae2QQ==&quot;,&quot;size&quot;:{&quot;width&quot;:40.333333333333336,&quot;height&quot;:53.333333333333336}}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1952251" y="7396105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5" descr="{&quot;aid&quot;:null,&quot;backgroundColorModified&quot;:false,&quot;code&quot;:&quot;$\\frac{1}{3}$&quot;,&quot;type&quot;:&quot;$&quot;,&quot;backgroundColor&quot;:&quot;#FFFFFF&quot;,&quot;font&quot;:{&quot;size&quot;:33.5,&quot;family&quot;:&quot;Calibri&quot;,&quot;color&quot;:&quot;#000000&quot;},&quot;id&quot;:&quot;5&quot;,&quot;ts&quot;:1616009131631,&quot;cs&quot;:&quot;eEez5t2AYIY5Fwx2lQAuwQ==&quot;,&quot;size&quot;:{&quot;width&quot;:24.166666666666668,&quot;height&quot;:54}}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3254213" y="7442450"/>
            <a:ext cx="230188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5" descr="{&quot;backgroundColor&quot;:&quot;#FFFFFF&quot;,&quot;font&quot;:{&quot;color&quot;:&quot;#000000&quot;,&quot;family&quot;:&quot;Calibri&quot;,&quot;size&quot;:33},&quot;backgroundColorModified&quot;:false,&quot;id&quot;:&quot;19&quot;,&quot;code&quot;:&quot;$\\frac{6}{10}$&quot;,&quot;aid&quot;:null,&quot;type&quot;:&quot;$&quot;,&quot;ts&quot;:1616013296859,&quot;cs&quot;:&quot;BTeT2rnS4OTXQJ39smbK9Q==&quot;,&quot;size&quot;:{&quot;width&quot;:40.333333333333336,&quot;height&quot;:53.333333333333336}}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4296213" y="7374305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5" descr="{&quot;backgroundColor&quot;:&quot;#FFFFFF&quot;,&quot;backgroundColorModified&quot;:false,&quot;code&quot;:&quot;$\\frac{1}{10}$&quot;,&quot;type&quot;:&quot;$&quot;,&quot;font&quot;:{&quot;size&quot;:33,&quot;family&quot;:&quot;Calibri&quot;,&quot;color&quot;:&quot;#000000&quot;},&quot;id&quot;:&quot;19&quot;,&quot;aid&quot;:null,&quot;ts&quot;:1616010021686,&quot;cs&quot;:&quot;p+sD4QvrDCt08WOY0GiLMg==&quot;,&quot;size&quot;:{&quot;width&quot;:34.317208661417304,&quot;height&quot;:54.72963884514433}}"/>
          <p:cNvPicPr preferRelativeResize="0"/>
          <p:nvPr/>
        </p:nvPicPr>
        <p:blipFill rotWithShape="1">
          <a:blip r:embed="rId23">
            <a:alphaModFix/>
          </a:blip>
          <a:srcRect/>
          <a:stretch/>
        </p:blipFill>
        <p:spPr>
          <a:xfrm>
            <a:off x="5561024" y="1895325"/>
            <a:ext cx="394298" cy="52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5" descr="{&quot;backgroundColorModified&quot;:false,&quot;aid&quot;:null,&quot;type&quot;:&quot;$&quot;,&quot;font&quot;:{&quot;color&quot;:&quot;#000000&quot;,&quot;size&quot;:33,&quot;family&quot;:&quot;Calibri&quot;},&quot;id&quot;:&quot;19&quot;,&quot;code&quot;:&quot;$\\frac{4}{10}$&quot;,&quot;backgroundColor&quot;:&quot;#FFFFFF&quot;,&quot;ts&quot;:1616013276226,&quot;cs&quot;:&quot;dQOTtU6zOIEazaSnYF6tBQ==&quot;,&quot;size&quot;:{&quot;width&quot;:40.333333333333336,&quot;height&quot;:53.333333333333336}}"/>
          <p:cNvPicPr preferRelativeResize="0"/>
          <p:nvPr/>
        </p:nvPicPr>
        <p:blipFill rotWithShape="1">
          <a:blip r:embed="rId24">
            <a:alphaModFix/>
          </a:blip>
          <a:srcRect/>
          <a:stretch/>
        </p:blipFill>
        <p:spPr>
          <a:xfrm>
            <a:off x="5566076" y="3244955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5" descr="{&quot;backgroundColor&quot;:&quot;#FFFFFF&quot;,&quot;font&quot;:{&quot;color&quot;:&quot;#000000&quot;,&quot;family&quot;:&quot;Calibri&quot;,&quot;size&quot;:33},&quot;backgroundColorModified&quot;:false,&quot;id&quot;:&quot;19&quot;,&quot;code&quot;:&quot;$\\frac{6}{10}$&quot;,&quot;aid&quot;:null,&quot;type&quot;:&quot;$&quot;,&quot;ts&quot;:1616013296859,&quot;cs&quot;:&quot;BTeT2rnS4OTXQJ39smbK9Q==&quot;,&quot;size&quot;:{&quot;width&quot;:40.333333333333336,&quot;height&quot;:53.333333333333336}}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5641538" y="4607280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5" descr="{&quot;code&quot;:&quot;$\\frac{5}{10}$&quot;,&quot;aid&quot;:null,&quot;backgroundColorModified&quot;:false,&quot;type&quot;:&quot;$&quot;,&quot;font&quot;:{&quot;size&quot;:33,&quot;color&quot;:&quot;#000000&quot;,&quot;family&quot;:&quot;Calibri&quot;},&quot;backgroundColor&quot;:&quot;#FFFFFF&quot;,&quot;id&quot;:&quot;19&quot;,&quot;ts&quot;:1616013285945,&quot;cs&quot;:&quot;tS+K6M1Nf2j3bpPyvX5WYQ==&quot;,&quot;size&quot;:{&quot;width&quot;:40.333333333333336,&quot;height&quot;:53.333333333333336}}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5566076" y="6003205"/>
            <a:ext cx="384175" cy="5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5" descr="{&quot;backgroundColorModified&quot;:false,&quot;backgroundColor&quot;:&quot;#FFFFFF&quot;,&quot;code&quot;:&quot;$\\frac{7}{10}$&quot;,&quot;font&quot;:{&quot;color&quot;:&quot;#000000&quot;,&quot;family&quot;:&quot;Calibri&quot;,&quot;size&quot;:33},&quot;id&quot;:&quot;19&quot;,&quot;type&quot;:&quot;$&quot;,&quot;aid&quot;:null,&quot;ts&quot;:1616013306565,&quot;cs&quot;:&quot;zSDDJxvn79Ed5czRhxMsIg==&quot;,&quot;size&quot;:{&quot;width&quot;:40.333333333333336,&quot;height&quot;:53.333333333333336}}"/>
          <p:cNvPicPr preferRelativeResize="0"/>
          <p:nvPr/>
        </p:nvPicPr>
        <p:blipFill rotWithShape="1">
          <a:blip r:embed="rId26">
            <a:alphaModFix/>
          </a:blip>
          <a:srcRect/>
          <a:stretch/>
        </p:blipFill>
        <p:spPr>
          <a:xfrm>
            <a:off x="5612688" y="7374305"/>
            <a:ext cx="384175" cy="50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Office Theme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Tori Mirsadjadi (she/her/hers)</cp:lastModifiedBy>
  <cp:revision>4</cp:revision>
  <dcterms:modified xsi:type="dcterms:W3CDTF">2021-11-08T17:01:26Z</dcterms:modified>
</cp:coreProperties>
</file>