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CD3E999-230C-4A2B-94C6-8ECE4F92D606}">
  <a:tblStyle styleId="{7CD3E999-230C-4A2B-94C6-8ECE4F92D60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2" d="100"/>
          <a:sy n="82" d="100"/>
        </p:scale>
        <p:origin x="3294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Winning Streak (+3.9)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213200" cy="46235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Take turns rolling a number that represents the number of tenths. Add that to 3.9. Place your marker on one of the spaces for the sum. You earn points for getting three, 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or five spaces in a row.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145657" y="1048625"/>
            <a:ext cx="6546456" cy="46235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Scoring: </a:t>
            </a:r>
            <a:r>
              <a:rPr 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Three-in-a-row scores 5 points, four-in-a-row scores 10 points, and five-in-a-row scores 20 points.</a:t>
            </a:r>
            <a:endParaRPr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aphicFrame>
        <p:nvGraphicFramePr>
          <p:cNvPr id="92" name="Google Shape;92;p13"/>
          <p:cNvGraphicFramePr/>
          <p:nvPr/>
        </p:nvGraphicFramePr>
        <p:xfrm>
          <a:off x="276837" y="1510984"/>
          <a:ext cx="6149125" cy="6852875"/>
        </p:xfrm>
        <a:graphic>
          <a:graphicData uri="http://schemas.openxmlformats.org/drawingml/2006/table">
            <a:tbl>
              <a:tblPr firstRow="1" firstCol="1" bandRow="1">
                <a:noFill/>
                <a:tableStyleId>{7CD3E999-230C-4A2B-94C6-8ECE4F92D606}</a:tableStyleId>
              </a:tblPr>
              <a:tblGrid>
                <a:gridCol w="122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45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4.2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4.4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4.6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4.7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4.3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5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4.5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4.7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4.3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4.7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4.6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7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4.4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4.6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4.2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4.5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4.5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5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4.3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4.8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4.5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4.8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4.2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7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4.2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4.6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4.8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>
                          <a:solidFill>
                            <a:schemeClr val="dk1"/>
                          </a:solidFill>
                        </a:rPr>
                        <a:t>4.3</a:t>
                      </a: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200"/>
                        <a:buFont typeface="Arial"/>
                        <a:buNone/>
                      </a:pPr>
                      <a:r>
                        <a:rPr lang="en-US" sz="4200" b="1" u="none" strike="noStrike" cap="none" dirty="0">
                          <a:solidFill>
                            <a:schemeClr val="dk1"/>
                          </a:solidFill>
                        </a:rPr>
                        <a:t>4.4</a:t>
                      </a:r>
                      <a:endParaRPr sz="10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On-screen Show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Christina West</cp:lastModifiedBy>
  <cp:revision>3</cp:revision>
  <dcterms:modified xsi:type="dcterms:W3CDTF">2021-08-09T22:12:47Z</dcterms:modified>
</cp:coreProperties>
</file>