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719"/>
  </p:normalViewPr>
  <p:slideViewPr>
    <p:cSldViewPr snapToGrid="0" snapToObjects="1">
      <p:cViewPr>
        <p:scale>
          <a:sx n="153" d="100"/>
          <a:sy n="153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99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01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5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Estimation Tic-Tac-Toe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is X and Player 2 is O. Pick up a card. Choose a space that would be a good estimation for the expression picked. Place your mark on that space. The first player with three marks in a row wins.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E61948D-4637-954C-AD46-2E1E00722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50382"/>
              </p:ext>
            </p:extLst>
          </p:nvPr>
        </p:nvGraphicFramePr>
        <p:xfrm>
          <a:off x="297317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30257286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621084566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057731861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425401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346774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313393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24E1E98-CC4E-6F42-9922-9A92D4DD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075047"/>
              </p:ext>
            </p:extLst>
          </p:nvPr>
        </p:nvGraphicFramePr>
        <p:xfrm>
          <a:off x="3563053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2573442681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2514141183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992670710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29815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7808513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55928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71B8AAE-02B8-224B-A92C-5F323B365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352480"/>
              </p:ext>
            </p:extLst>
          </p:nvPr>
        </p:nvGraphicFramePr>
        <p:xfrm>
          <a:off x="297317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3923713791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687012132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376318186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36276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32858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118148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F1293A3-465F-1344-8F21-EBBE048D7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640687"/>
              </p:ext>
            </p:extLst>
          </p:nvPr>
        </p:nvGraphicFramePr>
        <p:xfrm>
          <a:off x="3563053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244473834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132695716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468522813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056043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877174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932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Estimation Tic-Tac-Toe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is X and Player 2 is O. Pick up a card. Choose a space that would be a good estimation for the expression picked. Place your mark on that space. The first player with three marks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57CCEF7-A052-764B-8697-53CDBEBE44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91864"/>
              </p:ext>
            </p:extLst>
          </p:nvPr>
        </p:nvGraphicFramePr>
        <p:xfrm>
          <a:off x="297317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4235605241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4140702679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932594775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923810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453602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7348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9B806AF-6AD8-3B4D-87BE-70862D47F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396143"/>
              </p:ext>
            </p:extLst>
          </p:nvPr>
        </p:nvGraphicFramePr>
        <p:xfrm>
          <a:off x="3563053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2375638285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0877124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2980352589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897951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055039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</a:t>
                      </a:r>
                      <a:r>
                        <a:rPr lang="en-US" sz="1350" dirty="0"/>
                        <a:t>×</a:t>
                      </a:r>
                      <a:r>
                        <a:rPr lang="en-US" dirty="0"/>
                        <a:t>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13768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1CC25C-EEF6-FA4A-A68C-976BA5F2B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94652"/>
              </p:ext>
            </p:extLst>
          </p:nvPr>
        </p:nvGraphicFramePr>
        <p:xfrm>
          <a:off x="297317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2883318234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44021162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2587143405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816025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23028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×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97068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58C5FC1-CF15-884A-9950-2300A1D30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905476"/>
              </p:ext>
            </p:extLst>
          </p:nvPr>
        </p:nvGraphicFramePr>
        <p:xfrm>
          <a:off x="3563053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848735518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24624568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78359315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17170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398159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×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256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153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Estimation Tic-Tac-Toe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is X and Player 2 is O. Pick up a card. Choose a space that would be a good estimation for the expression picked. Place your mark on that space. The first player with three marks in a row wins.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9F6305B-ED44-E94A-97CD-5E4D62A8C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947349"/>
              </p:ext>
            </p:extLst>
          </p:nvPr>
        </p:nvGraphicFramePr>
        <p:xfrm>
          <a:off x="297317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596737116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77380039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265750757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39012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566320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× 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91013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4B505A7-F448-3347-A821-B240BC425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998723"/>
              </p:ext>
            </p:extLst>
          </p:nvPr>
        </p:nvGraphicFramePr>
        <p:xfrm>
          <a:off x="3563053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66794526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2433248507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475395641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807414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946163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× 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27598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AA244F3-17F2-CC4C-9B02-2A385FBA5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792929"/>
              </p:ext>
            </p:extLst>
          </p:nvPr>
        </p:nvGraphicFramePr>
        <p:xfrm>
          <a:off x="297317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243519582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50383309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2878498321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521814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82636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× 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29450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83BED24-0722-FE4C-B043-EEC11F33A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161815"/>
              </p:ext>
            </p:extLst>
          </p:nvPr>
        </p:nvGraphicFramePr>
        <p:xfrm>
          <a:off x="3563053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94067077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4106175983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4201094495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85353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976132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× 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156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09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Estimation Tic-Tac-Toe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is X and Player 2 is O. Pick up a card. Choose a space that would be a good estimation for the expression picked. Place your mark on that space. The first player with three marks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D06561E-536A-AC41-BC1D-E61621235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51203"/>
              </p:ext>
            </p:extLst>
          </p:nvPr>
        </p:nvGraphicFramePr>
        <p:xfrm>
          <a:off x="297317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01869378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89491011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94749706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3837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274455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9532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120091-12E4-D041-9AF0-99DB3ACF6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019103"/>
              </p:ext>
            </p:extLst>
          </p:nvPr>
        </p:nvGraphicFramePr>
        <p:xfrm>
          <a:off x="3563053" y="1874187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01869378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89491011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94749706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3837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274455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9532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D4BCC7D-0962-4443-86C4-2465DB59A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022444"/>
              </p:ext>
            </p:extLst>
          </p:nvPr>
        </p:nvGraphicFramePr>
        <p:xfrm>
          <a:off x="297317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01869378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89491011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94749706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3837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274455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9532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E6620A3-85E9-EA42-B553-94A543FB6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915644"/>
              </p:ext>
            </p:extLst>
          </p:nvPr>
        </p:nvGraphicFramePr>
        <p:xfrm>
          <a:off x="3563053" y="5648779"/>
          <a:ext cx="2997630" cy="2261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9210">
                  <a:extLst>
                    <a:ext uri="{9D8B030D-6E8A-4147-A177-3AD203B41FA5}">
                      <a16:colId xmlns:a16="http://schemas.microsoft.com/office/drawing/2014/main" val="1201869378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1894910110"/>
                    </a:ext>
                  </a:extLst>
                </a:gridCol>
                <a:gridCol w="999210">
                  <a:extLst>
                    <a:ext uri="{9D8B030D-6E8A-4147-A177-3AD203B41FA5}">
                      <a16:colId xmlns:a16="http://schemas.microsoft.com/office/drawing/2014/main" val="3894749706"/>
                    </a:ext>
                  </a:extLst>
                </a:gridCol>
              </a:tblGrid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38378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274455"/>
                  </a:ext>
                </a:extLst>
              </a:tr>
              <a:tr h="7539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95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06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532</Words>
  <Application>Microsoft Office PowerPoint</Application>
  <PresentationFormat>Letter Paper (8.5x11 in)</PresentationFormat>
  <Paragraphs>120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dcterms:created xsi:type="dcterms:W3CDTF">2020-12-31T15:11:03Z</dcterms:created>
  <dcterms:modified xsi:type="dcterms:W3CDTF">2021-04-02T00:19:35Z</dcterms:modified>
</cp:coreProperties>
</file>