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1761"/>
  </p:normalViewPr>
  <p:slideViewPr>
    <p:cSldViewPr snapToGrid="0" snapToObjects="1">
      <p:cViewPr>
        <p:scale>
          <a:sx n="110" d="100"/>
          <a:sy n="110" d="100"/>
        </p:scale>
        <p:origin x="2936" y="-1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1/10/23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55772" y="271493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100 or 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236618" y="805343"/>
            <a:ext cx="6325299" cy="4983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Pull four cards. Flip a counter or coin to see if you will add or subtract. Use your four cards to make 2 two- digit numbers that are close to 100 (if adding) or close to 0 (if subtracting). The player closest to 100 or 0 wins a point. The first player to earn 5 points wins the game.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0B86036-E988-5346-ADC2-7EEE3C49F0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374361"/>
              </p:ext>
            </p:extLst>
          </p:nvPr>
        </p:nvGraphicFramePr>
        <p:xfrm>
          <a:off x="312096" y="1515802"/>
          <a:ext cx="6155815" cy="68733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9803">
                  <a:extLst>
                    <a:ext uri="{9D8B030D-6E8A-4147-A177-3AD203B41FA5}">
                      <a16:colId xmlns:a16="http://schemas.microsoft.com/office/drawing/2014/main" val="1056773094"/>
                    </a:ext>
                  </a:extLst>
                </a:gridCol>
                <a:gridCol w="695338">
                  <a:extLst>
                    <a:ext uri="{9D8B030D-6E8A-4147-A177-3AD203B41FA5}">
                      <a16:colId xmlns:a16="http://schemas.microsoft.com/office/drawing/2014/main" val="3565706591"/>
                    </a:ext>
                  </a:extLst>
                </a:gridCol>
                <a:gridCol w="3262736">
                  <a:extLst>
                    <a:ext uri="{9D8B030D-6E8A-4147-A177-3AD203B41FA5}">
                      <a16:colId xmlns:a16="http://schemas.microsoft.com/office/drawing/2014/main" val="3652030071"/>
                    </a:ext>
                  </a:extLst>
                </a:gridCol>
                <a:gridCol w="1237938">
                  <a:extLst>
                    <a:ext uri="{9D8B030D-6E8A-4147-A177-3AD203B41FA5}">
                      <a16:colId xmlns:a16="http://schemas.microsoft.com/office/drawing/2014/main" val="860066248"/>
                    </a:ext>
                  </a:extLst>
                </a:gridCol>
              </a:tblGrid>
              <a:tr h="3848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My Numbers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+ or </a:t>
                      </a: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My problem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Closest to 100 or 0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513039"/>
                  </a:ext>
                </a:extLst>
              </a:tr>
              <a:tr h="71519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</a:rPr>
                        <a:t>4, 7, 3, 4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44 + 37		</a:t>
                      </a: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	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40 </a:t>
                      </a: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+ 30 = 70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4 + 7 = 11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44 + 37 = 81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No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691711"/>
                  </a:ext>
                </a:extLst>
              </a:tr>
              <a:tr h="11546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0067453"/>
                  </a:ext>
                </a:extLst>
              </a:tr>
              <a:tr h="11546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706890"/>
                  </a:ext>
                </a:extLst>
              </a:tr>
              <a:tr h="11546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741039"/>
                  </a:ext>
                </a:extLst>
              </a:tr>
              <a:tr h="11546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170840"/>
                  </a:ext>
                </a:extLst>
              </a:tr>
              <a:tr h="11546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74" marR="6167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15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160</Words>
  <Application>Microsoft Macintosh PowerPoint</Application>
  <PresentationFormat>Letter Paper (8.5x11 in)</PresentationFormat>
  <Paragraphs>59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Chalkboard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9</cp:revision>
  <dcterms:created xsi:type="dcterms:W3CDTF">2020-12-31T15:11:03Z</dcterms:created>
  <dcterms:modified xsi:type="dcterms:W3CDTF">2023-01-11T00:21:07Z</dcterms:modified>
</cp:coreProperties>
</file>