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D140237-5F38-4CD0-B051-9A7D2CF2375F}">
  <a:tblStyle styleId="{FD140237-5F38-4CD0-B051-9A7D2CF2375F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4"/>
  </p:normalViewPr>
  <p:slideViewPr>
    <p:cSldViewPr snapToGrid="0">
      <p:cViewPr varScale="1">
        <p:scale>
          <a:sx n="79" d="100"/>
          <a:sy n="79" d="100"/>
        </p:scale>
        <p:origin x="588" y="11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 (she/her/hers)" userId="829506b3-188b-40ef-b775-a5ec767efb4e" providerId="ADAL" clId="{215CB6E1-2509-4EE0-B13A-5392AD621989}"/>
    <pc:docChg chg="modSld">
      <pc:chgData name="Tori Mirsadjadi (she/her/hers)" userId="829506b3-188b-40ef-b775-a5ec767efb4e" providerId="ADAL" clId="{215CB6E1-2509-4EE0-B13A-5392AD621989}" dt="2021-11-08T16:59:53.962" v="9" actId="20577"/>
      <pc:docMkLst>
        <pc:docMk/>
      </pc:docMkLst>
      <pc:sldChg chg="modSp mod">
        <pc:chgData name="Tori Mirsadjadi (she/her/hers)" userId="829506b3-188b-40ef-b775-a5ec767efb4e" providerId="ADAL" clId="{215CB6E1-2509-4EE0-B13A-5392AD621989}" dt="2021-11-08T16:59:53.962" v="9" actId="20577"/>
        <pc:sldMkLst>
          <pc:docMk/>
          <pc:sldMk cId="0" sldId="256"/>
        </pc:sldMkLst>
        <pc:spChg chg="mod">
          <ac:chgData name="Tori Mirsadjadi (she/her/hers)" userId="829506b3-188b-40ef-b775-a5ec767efb4e" providerId="ADAL" clId="{215CB6E1-2509-4EE0-B13A-5392AD621989}" dt="2021-11-08T16:59:53.962" v="9" actId="20577"/>
          <ac:spMkLst>
            <pc:docMk/>
            <pc:sldMk cId="0" sldId="256"/>
            <ac:spMk id="5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3447" y="685800"/>
            <a:ext cx="2571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3" name="Google Shape;53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33781" y="1323689"/>
            <a:ext cx="6390300" cy="364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33775" y="5038444"/>
            <a:ext cx="6390300" cy="14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33775" y="1966444"/>
            <a:ext cx="6390300" cy="34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33775" y="5603956"/>
            <a:ext cx="6390300" cy="23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33775" y="3823733"/>
            <a:ext cx="6390300" cy="14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33775" y="791156"/>
            <a:ext cx="6390300" cy="10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33775" y="2048844"/>
            <a:ext cx="6390300" cy="60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33775" y="791156"/>
            <a:ext cx="6390300" cy="10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33775" y="2048844"/>
            <a:ext cx="3000000" cy="60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624300" y="2048844"/>
            <a:ext cx="3000000" cy="60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33775" y="791156"/>
            <a:ext cx="6390300" cy="10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33775" y="987733"/>
            <a:ext cx="2106000" cy="13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33775" y="2470400"/>
            <a:ext cx="2106000" cy="56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367688" y="800267"/>
            <a:ext cx="4776000" cy="72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429000" y="-222"/>
            <a:ext cx="3429000" cy="9144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199125" y="2192311"/>
            <a:ext cx="3033900" cy="26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199125" y="4983244"/>
            <a:ext cx="3033900" cy="21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3704625" y="1287244"/>
            <a:ext cx="2877900" cy="65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33775" y="7521022"/>
            <a:ext cx="4499100" cy="10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33775" y="791156"/>
            <a:ext cx="6390300" cy="10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33775" y="2048844"/>
            <a:ext cx="6390300" cy="60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9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155772" y="271493"/>
            <a:ext cx="6546600" cy="5664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It, Take It (Make a Whole With Fractions)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236618" y="907566"/>
            <a:ext cx="6325200" cy="602717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Place 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r>
              <a:rPr lang="en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game pieces on the chart. Take turns rolling two 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10-sided dice (0 = 10)</a:t>
            </a:r>
            <a:r>
              <a:rPr lang="en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Use the two numbers to make a </a:t>
            </a:r>
            <a:r>
              <a:rPr lang="en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fraction that is less </a:t>
            </a:r>
            <a:r>
              <a:rPr lang="en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than 1. Remove a game piece from a space that combines with your fraction to make a whole. Be the first to remove all 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r>
              <a:rPr lang="en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pieces.</a:t>
            </a:r>
            <a:endParaRPr sz="1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7" name="Google Shape;57;p13"/>
          <p:cNvGraphicFramePr/>
          <p:nvPr/>
        </p:nvGraphicFramePr>
        <p:xfrm>
          <a:off x="298383" y="1764229"/>
          <a:ext cx="6266000" cy="6734800"/>
        </p:xfrm>
        <a:graphic>
          <a:graphicData uri="http://schemas.openxmlformats.org/drawingml/2006/table">
            <a:tbl>
              <a:tblPr firstRow="1" bandRow="1">
                <a:noFill/>
                <a:tableStyleId>{FD140237-5F38-4CD0-B051-9A7D2CF2375F}</a:tableStyleId>
              </a:tblPr>
              <a:tblGrid>
                <a:gridCol w="783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3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3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3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3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32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32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32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4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4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58" name="Google Shape;58;p13" descr="{&quot;font&quot;:{&quot;size&quot;:28.5,&quot;family&quot;:&quot;Arial&quot;,&quot;color&quot;:&quot;#000000&quot;},&quot;backgroundColor&quot;:&quot;#FFFFFF&quot;,&quot;type&quot;:&quot;$&quot;,&quot;backgroundColorModified&quot;:false,&quot;id&quot;:&quot;4&quot;,&quot;code&quot;:&quot;$\\frac{1}{2}$&quot;,&quot;aid&quot;:null,&quot;ts&quot;:1615911953966,&quot;cs&quot;:&quot;JV0R+Ocm0oHGDTQAoFoKJg==&quot;,&quot;size&quot;:{&quot;width&quot;:24.5328031496063,&quot;height&quot;:54.78855538057743}}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6875" y="1936739"/>
            <a:ext cx="233675" cy="5218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 descr="{&quot;backgroundColor&quot;:&quot;#FFFFFF&quot;,&quot;id&quot;:&quot;5&quot;,&quot;type&quot;:&quot;$&quot;,&quot;code&quot;:&quot;$\\frac{2}{3}$&quot;,&quot;font&quot;:{&quot;family&quot;:&quot;Calibri&quot;,&quot;size&quot;:33.5,&quot;color&quot;:&quot;#000000&quot;},&quot;backgroundColorModified&quot;:false,&quot;aid&quot;:null,&quot;ts&quot;:1615911917225,&quot;cs&quot;:&quot;geDIdi7o0p/0rgYuvzWv1Q==&quot;,&quot;size&quot;:{&quot;width&quot;:24.166666666666668,&quot;height&quot;:54}}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100875" y="1944250"/>
            <a:ext cx="230188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 descr="{&quot;aid&quot;:null,&quot;backgroundColorModified&quot;:false,&quot;code&quot;:&quot;$\\frac{1}{3}$&quot;,&quot;type&quot;:&quot;$&quot;,&quot;backgroundColor&quot;:&quot;#FFFFFF&quot;,&quot;font&quot;:{&quot;size&quot;:33.5,&quot;family&quot;:&quot;Calibri&quot;,&quot;color&quot;:&quot;#000000&quot;},&quot;id&quot;:&quot;5&quot;,&quot;ts&quot;:1616009131631,&quot;cs&quot;:&quot;eEez5t2AYIY5Fwx2lQAuwQ==&quot;,&quot;size&quot;:{&quot;width&quot;:24.166666666666668,&quot;height&quot;:54}}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310613" y="1940500"/>
            <a:ext cx="230188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 descr="{&quot;type&quot;:&quot;$&quot;,&quot;backgroundColor&quot;:&quot;#FFFFFF&quot;,&quot;code&quot;:&quot;$\\frac{1}{4}$&quot;,&quot;font&quot;:{&quot;family&quot;:&quot;Arial&quot;,&quot;color&quot;:&quot;#000000&quot;,&quot;size&quot;:29},&quot;aid&quot;:null,&quot;backgroundColorModified&quot;:false,&quot;id&quot;:&quot;6&quot;,&quot;ts&quot;:1615911948123,&quot;cs&quot;:&quot;DQFk0h7mjHS+xBmA8XifLA==&quot;,&quot;size&quot;:{&quot;width&quot;:24.167984251968488,&quot;height&quot;:53.97516482939634}}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891142" y="1944363"/>
            <a:ext cx="230200" cy="514113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 descr="{&quot;type&quot;:&quot;$&quot;,&quot;id&quot;:&quot;8&quot;,&quot;backgroundColor&quot;:&quot;#FFFFFF&quot;,&quot;font&quot;:{&quot;family&quot;:&quot;Arial&quot;,&quot;size&quot;:28.5,&quot;color&quot;:&quot;#000000&quot;},&quot;aid&quot;:null,&quot;code&quot;:&quot;$\\frac{2}{4}$&quot;,&quot;backgroundColorModified&quot;:false,&quot;ts&quot;:1615912026144,&quot;cs&quot;:&quot;Cxu4dLKXrHHdjfd9hRtcZQ==&quot;,&quot;size&quot;:{&quot;width&quot;:24.167984251968523,&quot;height&quot;:53.97548136482941}}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681413" y="1944370"/>
            <a:ext cx="230200" cy="514116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 descr="{&quot;id&quot;:&quot;7&quot;,&quot;aid&quot;:null,&quot;font&quot;:{&quot;size&quot;:29.5,&quot;family&quot;:&quot;Arial&quot;,&quot;color&quot;:&quot;#000000&quot;},&quot;backgroundColorModified&quot;:false,&quot;code&quot;:&quot;$\\frac{3}{4}$&quot;,&quot;type&quot;:&quot;$&quot;,&quot;backgroundColor&quot;:&quot;#FFFFFF&quot;,&quot;ts&quot;:1615912031861,&quot;cs&quot;:&quot;JP4+Vg0XKI/wzW/W7S/Pgg==&quot;,&quot;size&quot;:{&quot;width&quot;:24.532812598425206,&quot;height&quot;:55.07207139107612}}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471699" y="1939149"/>
            <a:ext cx="233675" cy="524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 descr="{&quot;backgroundColor&quot;:&quot;#FFFFFF&quot;,&quot;font&quot;:{&quot;size&quot;:29,&quot;color&quot;:&quot;#000000&quot;,&quot;family&quot;:&quot;Arial&quot;},&quot;backgroundColorModified&quot;:false,&quot;aid&quot;:null,&quot;id&quot;:&quot;9&quot;,&quot;type&quot;:&quot;$&quot;,&quot;code&quot;:&quot;$\\frac{1}{5}$&quot;,&quot;ts&quot;:1615912052001,&quot;cs&quot;:&quot;tlJYqhDf5QSMOMJ2IjO2cw==&quot;,&quot;size&quot;:{&quot;width&quot;:24.53280314960628,&quot;height&quot;:55.202031496062965}}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5265450" y="1901645"/>
            <a:ext cx="233689" cy="5257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3" descr="{&quot;id&quot;:&quot;10&quot;,&quot;aid&quot;:null,&quot;backgroundColor&quot;:&quot;#FFFFFF&quot;,&quot;type&quot;:&quot;$&quot;,&quot;backgroundColorModified&quot;:false,&quot;font&quot;:{&quot;size&quot;:29,&quot;family&quot;:&quot;Arial&quot;,&quot;color&quot;:&quot;#000000&quot;},&quot;code&quot;:&quot;$\\frac{2}{5}$&quot;,&quot;ts&quot;:1615912074016,&quot;cs&quot;:&quot;vC1n0rqlIP/GUySOclZiqA==&quot;,&quot;size&quot;:{&quot;width&quot;:24.167984251968523,&quot;height&quot;:54.38111811023624}}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6006150" y="1905561"/>
            <a:ext cx="230200" cy="5179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3" descr="{&quot;code&quot;:&quot;$\\frac{3}{5}$&quot;,&quot;id&quot;:&quot;15&quot;,&quot;aid&quot;:null,&quot;backgroundColor&quot;:&quot;#FFFFFF&quot;,&quot;backgroundColorModified&quot;:false,&quot;font&quot;:{&quot;color&quot;:&quot;#000000&quot;,&quot;family&quot;:&quot;Arial&quot;,&quot;size&quot;:29},&quot;type&quot;:&quot;$&quot;,&quot;ts&quot;:1615912369032,&quot;cs&quot;:&quot;p3Kc0WezoBxYIN4j4c/y5A==&quot;,&quot;size&quot;:{&quot;width&quot;:24.535433070866144,&quot;height&quot;:55.20794881889763}}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516863" y="2767063"/>
            <a:ext cx="233700" cy="525856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3" descr="{&quot;backgroundColorModified&quot;:false,&quot;aid&quot;:null,&quot;font&quot;:{&quot;size&quot;:29,&quot;color&quot;:&quot;#000000&quot;,&quot;family&quot;:&quot;Arial&quot;},&quot;type&quot;:&quot;$&quot;,&quot;backgroundColor&quot;:&quot;#FFFFFF&quot;,&quot;code&quot;:&quot;$\\frac{4}{5}$&quot;,&quot;id&quot;:&quot;15&quot;,&quot;ts&quot;:1616009446747,&quot;cs&quot;:&quot;I59MDAFLuIXsdF4k89E0Cg==&quot;,&quot;size&quot;:{&quot;width&quot;:24.166666666666668,&quot;height&quot;:54.16666666666663}}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328200" y="2772036"/>
            <a:ext cx="230188" cy="515938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3" descr="{&quot;type&quot;:&quot;$&quot;,&quot;backgroundColor&quot;:&quot;#FFFFFF&quot;,&quot;code&quot;:&quot;$\\frac{1}{6}$&quot;,&quot;backgroundColorModified&quot;:false,&quot;aid&quot;:null,&quot;id&quot;:&quot;12&quot;,&quot;font&quot;:{&quot;family&quot;:&quot;Calibri&quot;,&quot;size&quot;:33.5,&quot;color&quot;:&quot;#000000&quot;},&quot;ts&quot;:1615912232992,&quot;cs&quot;:&quot;UauVrSe9oh5gQtTgs4Lj8g==&quot;,&quot;size&quot;:{&quot;width&quot;:24.535439107611527,&quot;height&quot;:54.72602939632546}}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2136025" y="2798247"/>
            <a:ext cx="233700" cy="521265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3" descr="{&quot;type&quot;:&quot;$&quot;,&quot;backgroundColor&quot;:&quot;#FFFFFF&quot;,&quot;id&quot;:&quot;13&quot;,&quot;aid&quot;:null,&quot;code&quot;:&quot;$\\frac{2}{6}$&quot;,&quot;backgroundColorModified&quot;:false,&quot;font&quot;:{&quot;color&quot;:&quot;#000000&quot;,&quot;size&quot;:33.5,&quot;family&quot;:&quot;Calibri&quot;},&quot;ts&quot;:1615912313872,&quot;cs&quot;:&quot;SJ8SGeFtWgiHbLqpFBHAXw==&quot;,&quot;size&quot;:{&quot;width&quot;:24.535439107611527,&quot;height&quot;:54.73029186351703}}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2889388" y="2798228"/>
            <a:ext cx="233700" cy="521306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3" descr="{&quot;font&quot;:{&quot;family&quot;:&quot;Arial&quot;,&quot;size&quot;:29,&quot;color&quot;:&quot;#000000&quot;},&quot;type&quot;:&quot;$&quot;,&quot;backgroundColorModified&quot;:false,&quot;id&quot;:&quot;14&quot;,&quot;aid&quot;:null,&quot;backgroundColor&quot;:&quot;#FFFFFF&quot;,&quot;code&quot;:&quot;$\\frac{3}{6}$&quot;,&quot;ts&quot;:1615912335894,&quot;cs&quot;:&quot;YD5a1J7Oi4T7DRtJvvinwg==&quot;,&quot;size&quot;:{&quot;width&quot;:24.167984251968523,&quot;height&quot;:54.38111811023622}}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3681425" y="2767060"/>
            <a:ext cx="230200" cy="51798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3" descr="{&quot;id&quot;:&quot;14&quot;,&quot;font&quot;:{&quot;color&quot;:&quot;#000000&quot;,&quot;family&quot;:&quot;Arial&quot;,&quot;size&quot;:29},&quot;backgroundColorModified&quot;:false,&quot;code&quot;:&quot;$\\frac{4}{6}$&quot;,&quot;backgroundColor&quot;:&quot;#FFFFFF&quot;,&quot;type&quot;:&quot;$&quot;,&quot;aid&quot;:null,&quot;ts&quot;:1616009523950,&quot;cs&quot;:&quot;4W85ouGOLfpPvFaoMNU40Q==&quot;,&quot;size&quot;:{&quot;width&quot;:24.166666666666668,&quot;height&quot;:54.166666666666664}}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4443000" y="2800892"/>
            <a:ext cx="230188" cy="515938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3" descr="{&quot;code&quot;:&quot;$\\frac{5}{6}$&quot;,&quot;type&quot;:&quot;$&quot;,&quot;backgroundColorModified&quot;:false,&quot;id&quot;:&quot;14&quot;,&quot;aid&quot;:null,&quot;backgroundColor&quot;:&quot;#FFFFFF&quot;,&quot;font&quot;:{&quot;family&quot;:&quot;Arial&quot;,&quot;size&quot;:29,&quot;color&quot;:&quot;#000000&quot;},&quot;ts&quot;:1616009537215,&quot;cs&quot;:&quot;KXlx0iJBWrIkmZaVdVEVUg==&quot;,&quot;size&quot;:{&quot;width&quot;:24.166666666666668,&quot;height&quot;:54.166666666666664}}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5223325" y="2819842"/>
            <a:ext cx="230188" cy="515938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3" descr="{&quot;aid&quot;:null,&quot;id&quot;:&quot;19&quot;,&quot;font&quot;:{&quot;family&quot;:&quot;Calibri&quot;,&quot;color&quot;:&quot;#000000&quot;,&quot;size&quot;:36.5},&quot;backgroundColor&quot;:&quot;#FFFFFF&quot;,&quot;type&quot;:&quot;$&quot;,&quot;backgroundColorModified&quot;:false,&quot;code&quot;:&quot;$\\frac{1}{8}$&quot;,&quot;ts&quot;:1616009820982,&quot;cs&quot;:&quot;FOSFRrY5WJv/CnAMt3e7Jw==&quot;,&quot;size&quot;:{&quot;width&quot;:26.166666666666668,&quot;height&quot;:58.833333333333336}}"/>
          <p:cNvPicPr preferRelativeResize="0"/>
          <p:nvPr/>
        </p:nvPicPr>
        <p:blipFill rotWithShape="1">
          <a:blip r:embed="rId18">
            <a:alphaModFix/>
          </a:blip>
          <a:srcRect/>
          <a:stretch/>
        </p:blipFill>
        <p:spPr>
          <a:xfrm>
            <a:off x="6004647" y="2767175"/>
            <a:ext cx="249238" cy="560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3" descr="{&quot;code&quot;:&quot;$\\frac{2}{8}$&quot;,&quot;aid&quot;:null,&quot;id&quot;:&quot;19&quot;,&quot;font&quot;:{&quot;color&quot;:&quot;#000000&quot;,&quot;family&quot;:&quot;Calibri&quot;,&quot;size&quot;:36.5},&quot;backgroundColorModified&quot;:false,&quot;type&quot;:&quot;$&quot;,&quot;backgroundColor&quot;:&quot;#FFFFFF&quot;,&quot;ts&quot;:1616009839454,&quot;cs&quot;:&quot;TlyBo8UXDYF9XUtpx6bimg==&quot;,&quot;size&quot;:{&quot;width&quot;:26.166666666666668,&quot;height&quot;:58.833333333333336}}"/>
          <p:cNvPicPr preferRelativeResize="0"/>
          <p:nvPr/>
        </p:nvPicPr>
        <p:blipFill rotWithShape="1">
          <a:blip r:embed="rId19">
            <a:alphaModFix/>
          </a:blip>
          <a:srcRect/>
          <a:stretch/>
        </p:blipFill>
        <p:spPr>
          <a:xfrm>
            <a:off x="509097" y="3557450"/>
            <a:ext cx="249238" cy="560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3" descr="{&quot;backgroundColor&quot;:&quot;#FFFFFF&quot;,&quot;font&quot;:{&quot;family&quot;:&quot;Calibri&quot;,&quot;color&quot;:&quot;#000000&quot;,&quot;size&quot;:36.5},&quot;code&quot;:&quot;$\\frac{3}{8}$&quot;,&quot;backgroundColorModified&quot;:false,&quot;id&quot;:&quot;19&quot;,&quot;type&quot;:&quot;$&quot;,&quot;aid&quot;:null,&quot;ts&quot;:1616009865296,&quot;cs&quot;:&quot;78E3t4vsTY8qB5AS2owwIw==&quot;,&quot;size&quot;:{&quot;width&quot;:26.166666666666668,&quot;height&quot;:58.833333333333336}}"/>
          <p:cNvPicPr preferRelativeResize="0"/>
          <p:nvPr/>
        </p:nvPicPr>
        <p:blipFill rotWithShape="1">
          <a:blip r:embed="rId20">
            <a:alphaModFix/>
          </a:blip>
          <a:srcRect/>
          <a:stretch/>
        </p:blipFill>
        <p:spPr>
          <a:xfrm>
            <a:off x="1301097" y="3605150"/>
            <a:ext cx="249238" cy="560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3" descr="{&quot;code&quot;:&quot;$\\frac{4}{8}$&quot;,&quot;backgroundColor&quot;:&quot;#FFFFFF&quot;,&quot;aid&quot;:null,&quot;font&quot;:{&quot;size&quot;:36.5,&quot;color&quot;:&quot;#000000&quot;,&quot;family&quot;:&quot;Calibri&quot;},&quot;backgroundColorModified&quot;:false,&quot;id&quot;:&quot;19&quot;,&quot;type&quot;:&quot;$&quot;,&quot;ts&quot;:1616009889829,&quot;cs&quot;:&quot;WJwbq9JIEi8Xqvb4e02/zw==&quot;,&quot;size&quot;:{&quot;width&quot;:26.166666666666668,&quot;height&quot;:58.833333333333336}}"/>
          <p:cNvPicPr preferRelativeResize="0"/>
          <p:nvPr/>
        </p:nvPicPr>
        <p:blipFill rotWithShape="1">
          <a:blip r:embed="rId21">
            <a:alphaModFix/>
          </a:blip>
          <a:srcRect/>
          <a:stretch/>
        </p:blipFill>
        <p:spPr>
          <a:xfrm>
            <a:off x="2093097" y="3605150"/>
            <a:ext cx="249238" cy="560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3" descr="{&quot;font&quot;:{&quot;size&quot;:36.5,&quot;family&quot;:&quot;Calibri&quot;,&quot;color&quot;:&quot;#000000&quot;},&quot;aid&quot;:null,&quot;backgroundColorModified&quot;:false,&quot;type&quot;:&quot;$&quot;,&quot;code&quot;:&quot;$\\frac{5}{8}$&quot;,&quot;backgroundColor&quot;:&quot;#FFFFFF&quot;,&quot;id&quot;:&quot;19&quot;,&quot;ts&quot;:1616009914046,&quot;cs&quot;:&quot;s+Nw0AGAJoF1ztNNnazOWw==&quot;,&quot;size&quot;:{&quot;width&quot;:26.166666666666668,&quot;height&quot;:58.833333333333336}}"/>
          <p:cNvPicPr preferRelativeResize="0"/>
          <p:nvPr/>
        </p:nvPicPr>
        <p:blipFill rotWithShape="1">
          <a:blip r:embed="rId22">
            <a:alphaModFix/>
          </a:blip>
          <a:srcRect/>
          <a:stretch/>
        </p:blipFill>
        <p:spPr>
          <a:xfrm>
            <a:off x="2885097" y="3605150"/>
            <a:ext cx="249238" cy="560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3" descr="{&quot;id&quot;:&quot;19&quot;,&quot;backgroundColorModified&quot;:false,&quot;aid&quot;:null,&quot;type&quot;:&quot;$&quot;,&quot;code&quot;:&quot;$\\frac{7}{8}$&quot;,&quot;backgroundColor&quot;:&quot;#FFFFFF&quot;,&quot;font&quot;:{&quot;family&quot;:&quot;Calibri&quot;,&quot;color&quot;:&quot;#000000&quot;,&quot;size&quot;:36.5},&quot;ts&quot;:1616009962289,&quot;cs&quot;:&quot;2BNvUhKaNG43dP8NbPMSHQ==&quot;,&quot;size&quot;:{&quot;width&quot;:26.166666666666668,&quot;height&quot;:58.833333333333336}}"/>
          <p:cNvPicPr preferRelativeResize="0"/>
          <p:nvPr/>
        </p:nvPicPr>
        <p:blipFill rotWithShape="1">
          <a:blip r:embed="rId23">
            <a:alphaModFix/>
          </a:blip>
          <a:srcRect/>
          <a:stretch/>
        </p:blipFill>
        <p:spPr>
          <a:xfrm>
            <a:off x="4451584" y="3605150"/>
            <a:ext cx="249238" cy="560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3" descr="{&quot;aid&quot;:null,&quot;code&quot;:&quot;$\\frac{6}{8}$&quot;,&quot;id&quot;:&quot;19&quot;,&quot;backgroundColor&quot;:&quot;#FFFFFF&quot;,&quot;backgroundColorModified&quot;:false,&quot;type&quot;:&quot;$&quot;,&quot;font&quot;:{&quot;family&quot;:&quot;Calibri&quot;,&quot;size&quot;:36.5,&quot;color&quot;:&quot;#000000&quot;},&quot;ts&quot;:1616009943692,&quot;cs&quot;:&quot;DvD9RPJZHFjpFwwkY4YrEw==&quot;,&quot;size&quot;:{&quot;width&quot;:26.166666666666668,&quot;height&quot;:58.833333333333336}}"/>
          <p:cNvPicPr preferRelativeResize="0"/>
          <p:nvPr/>
        </p:nvPicPr>
        <p:blipFill rotWithShape="1">
          <a:blip r:embed="rId24">
            <a:alphaModFix/>
          </a:blip>
          <a:srcRect/>
          <a:stretch/>
        </p:blipFill>
        <p:spPr>
          <a:xfrm>
            <a:off x="3677088" y="3564950"/>
            <a:ext cx="249238" cy="560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3" descr="{&quot;backgroundColor&quot;:&quot;#FFFFFF&quot;,&quot;backgroundColorModified&quot;:false,&quot;code&quot;:&quot;$\\frac{1}{10}$&quot;,&quot;type&quot;:&quot;$&quot;,&quot;font&quot;:{&quot;size&quot;:33,&quot;family&quot;:&quot;Calibri&quot;,&quot;color&quot;:&quot;#000000&quot;},&quot;id&quot;:&quot;19&quot;,&quot;aid&quot;:null,&quot;ts&quot;:1616010021686,&quot;cs&quot;:&quot;p+sD4QvrDCt08WOY0GiLMg==&quot;,&quot;size&quot;:{&quot;width&quot;:34.317208661417304,&quot;height&quot;:54.72963884514433}}"/>
          <p:cNvPicPr preferRelativeResize="0"/>
          <p:nvPr/>
        </p:nvPicPr>
        <p:blipFill rotWithShape="1">
          <a:blip r:embed="rId25">
            <a:alphaModFix/>
          </a:blip>
          <a:srcRect/>
          <a:stretch/>
        </p:blipFill>
        <p:spPr>
          <a:xfrm>
            <a:off x="5185149" y="3584500"/>
            <a:ext cx="394298" cy="52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3" descr="{&quot;id&quot;:&quot;19&quot;,&quot;code&quot;:&quot;$\\frac{2}{10}$&quot;,&quot;font&quot;:{&quot;color&quot;:&quot;#000000&quot;,&quot;size&quot;:33,&quot;family&quot;:&quot;Calibri&quot;},&quot;backgroundColorModified&quot;:false,&quot;backgroundColor&quot;:&quot;#FFFFFF&quot;,&quot;type&quot;:&quot;$&quot;,&quot;aid&quot;:null,&quot;ts&quot;:1616011224460,&quot;cs&quot;:&quot;j+8FyxW7NnwYtHsRiaJTHg==&quot;,&quot;size&quot;:{&quot;width&quot;:40.333333333333336,&quot;height&quot;:53.333333333333336}}"/>
          <p:cNvPicPr preferRelativeResize="0"/>
          <p:nvPr/>
        </p:nvPicPr>
        <p:blipFill rotWithShape="1">
          <a:blip r:embed="rId26">
            <a:alphaModFix/>
          </a:blip>
          <a:srcRect/>
          <a:stretch/>
        </p:blipFill>
        <p:spPr>
          <a:xfrm>
            <a:off x="5926775" y="3584312"/>
            <a:ext cx="384175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3" descr="{&quot;backgroundColorModified&quot;:false,&quot;id&quot;:&quot;19&quot;,&quot;font&quot;:{&quot;family&quot;:&quot;Calibri&quot;,&quot;color&quot;:&quot;#000000&quot;,&quot;size&quot;:33},&quot;aid&quot;:null,&quot;backgroundColor&quot;:&quot;#FFFFFF&quot;,&quot;code&quot;:&quot;$\\frac{3}{10}$&quot;,&quot;type&quot;:&quot;$&quot;,&quot;ts&quot;:1616013231911,&quot;cs&quot;:&quot;T2EMFkGqNhP7ezk+oGl1+Q==&quot;,&quot;size&quot;:{&quot;width&quot;:40.333333333333336,&quot;height&quot;:53.166666666666664}}"/>
          <p:cNvPicPr preferRelativeResize="0"/>
          <p:nvPr/>
        </p:nvPicPr>
        <p:blipFill rotWithShape="1">
          <a:blip r:embed="rId27">
            <a:alphaModFix/>
          </a:blip>
          <a:srcRect/>
          <a:stretch/>
        </p:blipFill>
        <p:spPr>
          <a:xfrm>
            <a:off x="470963" y="4458530"/>
            <a:ext cx="384175" cy="506413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3" descr="{&quot;backgroundColorModified&quot;:false,&quot;aid&quot;:null,&quot;type&quot;:&quot;$&quot;,&quot;font&quot;:{&quot;color&quot;:&quot;#000000&quot;,&quot;size&quot;:33,&quot;family&quot;:&quot;Calibri&quot;},&quot;id&quot;:&quot;19&quot;,&quot;code&quot;:&quot;$\\frac{4}{10}$&quot;,&quot;backgroundColor&quot;:&quot;#FFFFFF&quot;,&quot;ts&quot;:1616013276226,&quot;cs&quot;:&quot;dQOTtU6zOIEazaSnYF6tBQ==&quot;,&quot;size&quot;:{&quot;width&quot;:40.333333333333336,&quot;height&quot;:53.333333333333336}}"/>
          <p:cNvPicPr preferRelativeResize="0"/>
          <p:nvPr/>
        </p:nvPicPr>
        <p:blipFill rotWithShape="1">
          <a:blip r:embed="rId28">
            <a:alphaModFix/>
          </a:blip>
          <a:srcRect/>
          <a:stretch/>
        </p:blipFill>
        <p:spPr>
          <a:xfrm>
            <a:off x="1234213" y="4482730"/>
            <a:ext cx="384175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3" descr="{&quot;code&quot;:&quot;$\\frac{5}{10}$&quot;,&quot;aid&quot;:null,&quot;backgroundColorModified&quot;:false,&quot;type&quot;:&quot;$&quot;,&quot;font&quot;:{&quot;size&quot;:33,&quot;color&quot;:&quot;#000000&quot;,&quot;family&quot;:&quot;Calibri&quot;},&quot;backgroundColor&quot;:&quot;#FFFFFF&quot;,&quot;id&quot;:&quot;19&quot;,&quot;ts&quot;:1616013285945,&quot;cs&quot;:&quot;tS+K6M1Nf2j3bpPyvX5WYQ==&quot;,&quot;size&quot;:{&quot;width&quot;:40.333333333333336,&quot;height&quot;:53.333333333333336}}"/>
          <p:cNvPicPr preferRelativeResize="0"/>
          <p:nvPr/>
        </p:nvPicPr>
        <p:blipFill rotWithShape="1">
          <a:blip r:embed="rId29">
            <a:alphaModFix/>
          </a:blip>
          <a:srcRect/>
          <a:stretch/>
        </p:blipFill>
        <p:spPr>
          <a:xfrm>
            <a:off x="2026213" y="4482730"/>
            <a:ext cx="384175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 descr="{&quot;backgroundColor&quot;:&quot;#FFFFFF&quot;,&quot;font&quot;:{&quot;color&quot;:&quot;#000000&quot;,&quot;family&quot;:&quot;Calibri&quot;,&quot;size&quot;:33},&quot;backgroundColorModified&quot;:false,&quot;id&quot;:&quot;19&quot;,&quot;code&quot;:&quot;$\\frac{6}{10}$&quot;,&quot;aid&quot;:null,&quot;type&quot;:&quot;$&quot;,&quot;ts&quot;:1616013296859,&quot;cs&quot;:&quot;BTeT2rnS4OTXQJ39smbK9Q==&quot;,&quot;size&quot;:{&quot;width&quot;:40.333333333333336,&quot;height&quot;:53.333333333333336}}"/>
          <p:cNvPicPr preferRelativeResize="0"/>
          <p:nvPr/>
        </p:nvPicPr>
        <p:blipFill rotWithShape="1">
          <a:blip r:embed="rId30">
            <a:alphaModFix/>
          </a:blip>
          <a:srcRect/>
          <a:stretch/>
        </p:blipFill>
        <p:spPr>
          <a:xfrm>
            <a:off x="2818213" y="4482730"/>
            <a:ext cx="384175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3" descr="{&quot;backgroundColorModified&quot;:false,&quot;backgroundColor&quot;:&quot;#FFFFFF&quot;,&quot;code&quot;:&quot;$\\frac{7}{10}$&quot;,&quot;font&quot;:{&quot;color&quot;:&quot;#000000&quot;,&quot;family&quot;:&quot;Calibri&quot;,&quot;size&quot;:33},&quot;id&quot;:&quot;19&quot;,&quot;type&quot;:&quot;$&quot;,&quot;aid&quot;:null,&quot;ts&quot;:1616013306565,&quot;cs&quot;:&quot;zSDDJxvn79Ed5czRhxMsIg==&quot;,&quot;size&quot;:{&quot;width&quot;:40.333333333333336,&quot;height&quot;:53.333333333333336}}"/>
          <p:cNvPicPr preferRelativeResize="0"/>
          <p:nvPr/>
        </p:nvPicPr>
        <p:blipFill rotWithShape="1">
          <a:blip r:embed="rId31">
            <a:alphaModFix/>
          </a:blip>
          <a:srcRect/>
          <a:stretch/>
        </p:blipFill>
        <p:spPr>
          <a:xfrm>
            <a:off x="3610213" y="4458530"/>
            <a:ext cx="384175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3" descr="{&quot;code&quot;:&quot;$\\frac{8}{10}$&quot;,&quot;type&quot;:&quot;$&quot;,&quot;backgroundColorModified&quot;:false,&quot;id&quot;:&quot;19&quot;,&quot;font&quot;:{&quot;color&quot;:&quot;#000000&quot;,&quot;family&quot;:&quot;Calibri&quot;,&quot;size&quot;:33},&quot;backgroundColor&quot;:&quot;#FFFFFF&quot;,&quot;aid&quot;:null,&quot;ts&quot;:1616013334456,&quot;cs&quot;:&quot;WYA5u7p6s9FLBNQ7wEGQuA==&quot;,&quot;size&quot;:{&quot;width&quot;:40.333333333333336,&quot;height&quot;:53.333333333333336}}"/>
          <p:cNvPicPr preferRelativeResize="0"/>
          <p:nvPr/>
        </p:nvPicPr>
        <p:blipFill rotWithShape="1">
          <a:blip r:embed="rId32">
            <a:alphaModFix/>
          </a:blip>
          <a:srcRect/>
          <a:stretch/>
        </p:blipFill>
        <p:spPr>
          <a:xfrm>
            <a:off x="4366601" y="4453880"/>
            <a:ext cx="384175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3" descr="{&quot;code&quot;:&quot;$\\frac{9}{10}$&quot;,&quot;id&quot;:&quot;19&quot;,&quot;type&quot;:&quot;$&quot;,&quot;backgroundColorModified&quot;:false,&quot;backgroundColor&quot;:&quot;#FFFFFF&quot;,&quot;font&quot;:{&quot;color&quot;:&quot;#000000&quot;,&quot;family&quot;:&quot;Calibri&quot;,&quot;size&quot;:33},&quot;aid&quot;:null,&quot;ts&quot;:1616013348685,&quot;cs&quot;:&quot;GQqWm9afawYWM8wtKae2QQ==&quot;,&quot;size&quot;:{&quot;width&quot;:40.333333333333336,&quot;height&quot;:53.333333333333336}}"/>
          <p:cNvPicPr preferRelativeResize="0"/>
          <p:nvPr/>
        </p:nvPicPr>
        <p:blipFill rotWithShape="1">
          <a:blip r:embed="rId33">
            <a:alphaModFix/>
          </a:blip>
          <a:srcRect/>
          <a:stretch/>
        </p:blipFill>
        <p:spPr>
          <a:xfrm>
            <a:off x="5164863" y="4453880"/>
            <a:ext cx="384175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3" descr="{&quot;font&quot;:{&quot;size&quot;:28.5,&quot;family&quot;:&quot;Arial&quot;,&quot;color&quot;:&quot;#000000&quot;},&quot;backgroundColor&quot;:&quot;#FFFFFF&quot;,&quot;type&quot;:&quot;$&quot;,&quot;backgroundColorModified&quot;:false,&quot;id&quot;:&quot;4&quot;,&quot;code&quot;:&quot;$\\frac{1}{2}$&quot;,&quot;aid&quot;:null,&quot;ts&quot;:1615911953966,&quot;cs&quot;:&quot;JV0R+Ocm0oHGDTQAoFoKJg==&quot;,&quot;size&quot;:{&quot;width&quot;:24.5328031496063,&quot;height&quot;:54.78855538057743}}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4500" y="5335889"/>
            <a:ext cx="233675" cy="5218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3" descr="{&quot;backgroundColor&quot;:&quot;#FFFFFF&quot;,&quot;id&quot;:&quot;5&quot;,&quot;type&quot;:&quot;$&quot;,&quot;code&quot;:&quot;$\\frac{2}{3}$&quot;,&quot;font&quot;:{&quot;family&quot;:&quot;Calibri&quot;,&quot;size&quot;:33.5,&quot;color&quot;:&quot;#000000&quot;},&quot;backgroundColorModified&quot;:false,&quot;aid&quot;:null,&quot;ts&quot;:1615911917225,&quot;cs&quot;:&quot;geDIdi7o0p/0rgYuvzWv1Q==&quot;,&quot;size&quot;:{&quot;width&quot;:24.166666666666668,&quot;height&quot;:54}}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98500" y="5343400"/>
            <a:ext cx="230188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3" descr="{&quot;aid&quot;:null,&quot;backgroundColorModified&quot;:false,&quot;code&quot;:&quot;$\\frac{1}{3}$&quot;,&quot;type&quot;:&quot;$&quot;,&quot;backgroundColor&quot;:&quot;#FFFFFF&quot;,&quot;font&quot;:{&quot;size&quot;:33.5,&quot;family&quot;:&quot;Calibri&quot;,&quot;color&quot;:&quot;#000000&quot;},&quot;id&quot;:&quot;5&quot;,&quot;ts&quot;:1616009131631,&quot;cs&quot;:&quot;eEez5t2AYIY5Fwx2lQAuwQ==&quot;,&quot;size&quot;:{&quot;width&quot;:24.166666666666668,&quot;height&quot;:54}}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308238" y="5339650"/>
            <a:ext cx="230188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3" descr="{&quot;type&quot;:&quot;$&quot;,&quot;backgroundColor&quot;:&quot;#FFFFFF&quot;,&quot;code&quot;:&quot;$\\frac{1}{4}$&quot;,&quot;font&quot;:{&quot;family&quot;:&quot;Arial&quot;,&quot;color&quot;:&quot;#000000&quot;,&quot;size&quot;:29},&quot;aid&quot;:null,&quot;backgroundColorModified&quot;:false,&quot;id&quot;:&quot;6&quot;,&quot;ts&quot;:1615911948123,&quot;cs&quot;:&quot;DQFk0h7mjHS+xBmA8XifLA==&quot;,&quot;size&quot;:{&quot;width&quot;:24.167984251968488,&quot;height&quot;:53.97516482939634}}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888767" y="5343513"/>
            <a:ext cx="230200" cy="514113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3" descr="{&quot;type&quot;:&quot;$&quot;,&quot;id&quot;:&quot;8&quot;,&quot;backgroundColor&quot;:&quot;#FFFFFF&quot;,&quot;font&quot;:{&quot;family&quot;:&quot;Arial&quot;,&quot;size&quot;:28.5,&quot;color&quot;:&quot;#000000&quot;},&quot;aid&quot;:null,&quot;code&quot;:&quot;$\\frac{2}{4}$&quot;,&quot;backgroundColorModified&quot;:false,&quot;ts&quot;:1615912026144,&quot;cs&quot;:&quot;Cxu4dLKXrHHdjfd9hRtcZQ==&quot;,&quot;size&quot;:{&quot;width&quot;:24.167984251968523,&quot;height&quot;:53.97548136482941}}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679038" y="5343520"/>
            <a:ext cx="230200" cy="5141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3" descr="{&quot;id&quot;:&quot;7&quot;,&quot;aid&quot;:null,&quot;font&quot;:{&quot;size&quot;:29.5,&quot;family&quot;:&quot;Arial&quot;,&quot;color&quot;:&quot;#000000&quot;},&quot;backgroundColorModified&quot;:false,&quot;code&quot;:&quot;$\\frac{3}{4}$&quot;,&quot;type&quot;:&quot;$&quot;,&quot;backgroundColor&quot;:&quot;#FFFFFF&quot;,&quot;ts&quot;:1615912031861,&quot;cs&quot;:&quot;JP4+Vg0XKI/wzW/W7S/Pgg==&quot;,&quot;size&quot;:{&quot;width&quot;:24.532812598425206,&quot;height&quot;:55.07207139107612}}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469324" y="5338299"/>
            <a:ext cx="233675" cy="524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3" descr="{&quot;backgroundColor&quot;:&quot;#FFFFFF&quot;,&quot;font&quot;:{&quot;size&quot;:29,&quot;color&quot;:&quot;#000000&quot;,&quot;family&quot;:&quot;Arial&quot;},&quot;backgroundColorModified&quot;:false,&quot;aid&quot;:null,&quot;id&quot;:&quot;9&quot;,&quot;type&quot;:&quot;$&quot;,&quot;code&quot;:&quot;$\\frac{1}{5}$&quot;,&quot;ts&quot;:1615912052001,&quot;cs&quot;:&quot;tlJYqhDf5QSMOMJ2IjO2cw==&quot;,&quot;size&quot;:{&quot;width&quot;:24.53280314960628,&quot;height&quot;:55.202031496062965}}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5263075" y="5300795"/>
            <a:ext cx="233689" cy="5257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3" descr="{&quot;id&quot;:&quot;10&quot;,&quot;aid&quot;:null,&quot;backgroundColor&quot;:&quot;#FFFFFF&quot;,&quot;type&quot;:&quot;$&quot;,&quot;backgroundColorModified&quot;:false,&quot;font&quot;:{&quot;size&quot;:29,&quot;family&quot;:&quot;Arial&quot;,&quot;color&quot;:&quot;#000000&quot;},&quot;code&quot;:&quot;$\\frac{2}{5}$&quot;,&quot;ts&quot;:1615912074016,&quot;cs&quot;:&quot;vC1n0rqlIP/GUySOclZiqA==&quot;,&quot;size&quot;:{&quot;width&quot;:24.167984251968523,&quot;height&quot;:54.38111811023624}}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6003775" y="5304711"/>
            <a:ext cx="230200" cy="51798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3" descr="{&quot;code&quot;:&quot;$\\frac{3}{5}$&quot;,&quot;id&quot;:&quot;15&quot;,&quot;aid&quot;:null,&quot;backgroundColor&quot;:&quot;#FFFFFF&quot;,&quot;backgroundColorModified&quot;:false,&quot;font&quot;:{&quot;color&quot;:&quot;#000000&quot;,&quot;family&quot;:&quot;Arial&quot;,&quot;size&quot;:29},&quot;type&quot;:&quot;$&quot;,&quot;ts&quot;:1615912369032,&quot;cs&quot;:&quot;p3Kc0WezoBxYIN4j4c/y5A==&quot;,&quot;size&quot;:{&quot;width&quot;:24.535433070866144,&quot;height&quot;:55.20794881889763}}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514488" y="6166213"/>
            <a:ext cx="233700" cy="525856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3" descr="{&quot;backgroundColorModified&quot;:false,&quot;aid&quot;:null,&quot;font&quot;:{&quot;size&quot;:29,&quot;color&quot;:&quot;#000000&quot;,&quot;family&quot;:&quot;Arial&quot;},&quot;type&quot;:&quot;$&quot;,&quot;backgroundColor&quot;:&quot;#FFFFFF&quot;,&quot;code&quot;:&quot;$\\frac{4}{5}$&quot;,&quot;id&quot;:&quot;15&quot;,&quot;ts&quot;:1616009446747,&quot;cs&quot;:&quot;I59MDAFLuIXsdF4k89E0Cg==&quot;,&quot;size&quot;:{&quot;width&quot;:24.166666666666668,&quot;height&quot;:54.16666666666663}}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325825" y="6171186"/>
            <a:ext cx="230188" cy="515937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3" descr="{&quot;type&quot;:&quot;$&quot;,&quot;backgroundColor&quot;:&quot;#FFFFFF&quot;,&quot;code&quot;:&quot;$\\frac{1}{6}$&quot;,&quot;backgroundColorModified&quot;:false,&quot;aid&quot;:null,&quot;id&quot;:&quot;12&quot;,&quot;font&quot;:{&quot;family&quot;:&quot;Calibri&quot;,&quot;size&quot;:33.5,&quot;color&quot;:&quot;#000000&quot;},&quot;ts&quot;:1615912232992,&quot;cs&quot;:&quot;UauVrSe9oh5gQtTgs4Lj8g==&quot;,&quot;size&quot;:{&quot;width&quot;:24.535439107611527,&quot;height&quot;:54.72602939632546}}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2133650" y="6197397"/>
            <a:ext cx="233700" cy="5212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3" descr="{&quot;type&quot;:&quot;$&quot;,&quot;backgroundColor&quot;:&quot;#FFFFFF&quot;,&quot;id&quot;:&quot;13&quot;,&quot;aid&quot;:null,&quot;code&quot;:&quot;$\\frac{2}{6}$&quot;,&quot;backgroundColorModified&quot;:false,&quot;font&quot;:{&quot;color&quot;:&quot;#000000&quot;,&quot;size&quot;:33.5,&quot;family&quot;:&quot;Calibri&quot;},&quot;ts&quot;:1615912313872,&quot;cs&quot;:&quot;SJ8SGeFtWgiHbLqpFBHAXw==&quot;,&quot;size&quot;:{&quot;width&quot;:24.535439107611527,&quot;height&quot;:54.73029186351703}}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2887013" y="6197378"/>
            <a:ext cx="233700" cy="5213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3" descr="{&quot;font&quot;:{&quot;family&quot;:&quot;Arial&quot;,&quot;size&quot;:29,&quot;color&quot;:&quot;#000000&quot;},&quot;type&quot;:&quot;$&quot;,&quot;backgroundColorModified&quot;:false,&quot;id&quot;:&quot;14&quot;,&quot;aid&quot;:null,&quot;backgroundColor&quot;:&quot;#FFFFFF&quot;,&quot;code&quot;:&quot;$\\frac{3}{6}$&quot;,&quot;ts&quot;:1615912335894,&quot;cs&quot;:&quot;YD5a1J7Oi4T7DRtJvvinwg==&quot;,&quot;size&quot;:{&quot;width&quot;:24.167984251968523,&quot;height&quot;:54.38111811023622}}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3679050" y="6166210"/>
            <a:ext cx="230200" cy="5179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3" descr="{&quot;id&quot;:&quot;14&quot;,&quot;font&quot;:{&quot;color&quot;:&quot;#000000&quot;,&quot;family&quot;:&quot;Arial&quot;,&quot;size&quot;:29},&quot;backgroundColorModified&quot;:false,&quot;code&quot;:&quot;$\\frac{4}{6}$&quot;,&quot;backgroundColor&quot;:&quot;#FFFFFF&quot;,&quot;type&quot;:&quot;$&quot;,&quot;aid&quot;:null,&quot;ts&quot;:1616009523950,&quot;cs&quot;:&quot;4W85ouGOLfpPvFaoMNU40Q==&quot;,&quot;size&quot;:{&quot;width&quot;:24.166666666666668,&quot;height&quot;:54.166666666666664}}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4440625" y="6200042"/>
            <a:ext cx="230188" cy="5159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3" descr="{&quot;code&quot;:&quot;$\\frac{5}{6}$&quot;,&quot;type&quot;:&quot;$&quot;,&quot;backgroundColorModified&quot;:false,&quot;id&quot;:&quot;14&quot;,&quot;aid&quot;:null,&quot;backgroundColor&quot;:&quot;#FFFFFF&quot;,&quot;font&quot;:{&quot;family&quot;:&quot;Arial&quot;,&quot;size&quot;:29,&quot;color&quot;:&quot;#000000&quot;},&quot;ts&quot;:1616009537215,&quot;cs&quot;:&quot;KXlx0iJBWrIkmZaVdVEVUg==&quot;,&quot;size&quot;:{&quot;width&quot;:24.166666666666668,&quot;height&quot;:54.166666666666664}}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5220950" y="6218992"/>
            <a:ext cx="230188" cy="5159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3" descr="{&quot;aid&quot;:null,&quot;id&quot;:&quot;19&quot;,&quot;font&quot;:{&quot;family&quot;:&quot;Calibri&quot;,&quot;color&quot;:&quot;#000000&quot;,&quot;size&quot;:36.5},&quot;backgroundColor&quot;:&quot;#FFFFFF&quot;,&quot;type&quot;:&quot;$&quot;,&quot;backgroundColorModified&quot;:false,&quot;code&quot;:&quot;$\\frac{1}{8}$&quot;,&quot;ts&quot;:1616009820982,&quot;cs&quot;:&quot;FOSFRrY5WJv/CnAMt3e7Jw==&quot;,&quot;size&quot;:{&quot;width&quot;:26.166666666666668,&quot;height&quot;:58.833333333333336}}"/>
          <p:cNvPicPr preferRelativeResize="0"/>
          <p:nvPr/>
        </p:nvPicPr>
        <p:blipFill rotWithShape="1">
          <a:blip r:embed="rId18">
            <a:alphaModFix/>
          </a:blip>
          <a:srcRect/>
          <a:stretch/>
        </p:blipFill>
        <p:spPr>
          <a:xfrm>
            <a:off x="6002272" y="6166325"/>
            <a:ext cx="249238" cy="560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3" descr="{&quot;code&quot;:&quot;$\\frac{2}{8}$&quot;,&quot;aid&quot;:null,&quot;id&quot;:&quot;19&quot;,&quot;font&quot;:{&quot;color&quot;:&quot;#000000&quot;,&quot;family&quot;:&quot;Calibri&quot;,&quot;size&quot;:36.5},&quot;backgroundColorModified&quot;:false,&quot;type&quot;:&quot;$&quot;,&quot;backgroundColor&quot;:&quot;#FFFFFF&quot;,&quot;ts&quot;:1616009839454,&quot;cs&quot;:&quot;TlyBo8UXDYF9XUtpx6bimg==&quot;,&quot;size&quot;:{&quot;width&quot;:26.166666666666668,&quot;height&quot;:58.833333333333336}}"/>
          <p:cNvPicPr preferRelativeResize="0"/>
          <p:nvPr/>
        </p:nvPicPr>
        <p:blipFill rotWithShape="1">
          <a:blip r:embed="rId19">
            <a:alphaModFix/>
          </a:blip>
          <a:srcRect/>
          <a:stretch/>
        </p:blipFill>
        <p:spPr>
          <a:xfrm>
            <a:off x="506722" y="6956600"/>
            <a:ext cx="249238" cy="560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3" descr="{&quot;backgroundColor&quot;:&quot;#FFFFFF&quot;,&quot;font&quot;:{&quot;family&quot;:&quot;Calibri&quot;,&quot;color&quot;:&quot;#000000&quot;,&quot;size&quot;:36.5},&quot;code&quot;:&quot;$\\frac{3}{8}$&quot;,&quot;backgroundColorModified&quot;:false,&quot;id&quot;:&quot;19&quot;,&quot;type&quot;:&quot;$&quot;,&quot;aid&quot;:null,&quot;ts&quot;:1616009865296,&quot;cs&quot;:&quot;78E3t4vsTY8qB5AS2owwIw==&quot;,&quot;size&quot;:{&quot;width&quot;:26.166666666666668,&quot;height&quot;:58.833333333333336}}"/>
          <p:cNvPicPr preferRelativeResize="0"/>
          <p:nvPr/>
        </p:nvPicPr>
        <p:blipFill rotWithShape="1">
          <a:blip r:embed="rId20">
            <a:alphaModFix/>
          </a:blip>
          <a:srcRect/>
          <a:stretch/>
        </p:blipFill>
        <p:spPr>
          <a:xfrm>
            <a:off x="1298722" y="7004300"/>
            <a:ext cx="249238" cy="560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3" descr="{&quot;code&quot;:&quot;$\\frac{4}{8}$&quot;,&quot;backgroundColor&quot;:&quot;#FFFFFF&quot;,&quot;aid&quot;:null,&quot;font&quot;:{&quot;size&quot;:36.5,&quot;color&quot;:&quot;#000000&quot;,&quot;family&quot;:&quot;Calibri&quot;},&quot;backgroundColorModified&quot;:false,&quot;id&quot;:&quot;19&quot;,&quot;type&quot;:&quot;$&quot;,&quot;ts&quot;:1616009889829,&quot;cs&quot;:&quot;WJwbq9JIEi8Xqvb4e02/zw==&quot;,&quot;size&quot;:{&quot;width&quot;:26.166666666666668,&quot;height&quot;:58.833333333333336}}"/>
          <p:cNvPicPr preferRelativeResize="0"/>
          <p:nvPr/>
        </p:nvPicPr>
        <p:blipFill rotWithShape="1">
          <a:blip r:embed="rId21">
            <a:alphaModFix/>
          </a:blip>
          <a:srcRect/>
          <a:stretch/>
        </p:blipFill>
        <p:spPr>
          <a:xfrm>
            <a:off x="2090722" y="7004300"/>
            <a:ext cx="249238" cy="560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3" descr="{&quot;font&quot;:{&quot;size&quot;:36.5,&quot;family&quot;:&quot;Calibri&quot;,&quot;color&quot;:&quot;#000000&quot;},&quot;aid&quot;:null,&quot;backgroundColorModified&quot;:false,&quot;type&quot;:&quot;$&quot;,&quot;code&quot;:&quot;$\\frac{5}{8}$&quot;,&quot;backgroundColor&quot;:&quot;#FFFFFF&quot;,&quot;id&quot;:&quot;19&quot;,&quot;ts&quot;:1616009914046,&quot;cs&quot;:&quot;s+Nw0AGAJoF1ztNNnazOWw==&quot;,&quot;size&quot;:{&quot;width&quot;:26.166666666666668,&quot;height&quot;:58.833333333333336}}"/>
          <p:cNvPicPr preferRelativeResize="0"/>
          <p:nvPr/>
        </p:nvPicPr>
        <p:blipFill rotWithShape="1">
          <a:blip r:embed="rId22">
            <a:alphaModFix/>
          </a:blip>
          <a:srcRect/>
          <a:stretch/>
        </p:blipFill>
        <p:spPr>
          <a:xfrm>
            <a:off x="2882722" y="7004300"/>
            <a:ext cx="249238" cy="560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3" descr="{&quot;id&quot;:&quot;19&quot;,&quot;backgroundColorModified&quot;:false,&quot;aid&quot;:null,&quot;type&quot;:&quot;$&quot;,&quot;code&quot;:&quot;$\\frac{7}{8}$&quot;,&quot;backgroundColor&quot;:&quot;#FFFFFF&quot;,&quot;font&quot;:{&quot;family&quot;:&quot;Calibri&quot;,&quot;color&quot;:&quot;#000000&quot;,&quot;size&quot;:36.5},&quot;ts&quot;:1616009962289,&quot;cs&quot;:&quot;2BNvUhKaNG43dP8NbPMSHQ==&quot;,&quot;size&quot;:{&quot;width&quot;:26.166666666666668,&quot;height&quot;:58.833333333333336}}"/>
          <p:cNvPicPr preferRelativeResize="0"/>
          <p:nvPr/>
        </p:nvPicPr>
        <p:blipFill rotWithShape="1">
          <a:blip r:embed="rId23">
            <a:alphaModFix/>
          </a:blip>
          <a:srcRect/>
          <a:stretch/>
        </p:blipFill>
        <p:spPr>
          <a:xfrm>
            <a:off x="4449209" y="7004300"/>
            <a:ext cx="249238" cy="560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13" descr="{&quot;aid&quot;:null,&quot;code&quot;:&quot;$\\frac{6}{8}$&quot;,&quot;id&quot;:&quot;19&quot;,&quot;backgroundColor&quot;:&quot;#FFFFFF&quot;,&quot;backgroundColorModified&quot;:false,&quot;type&quot;:&quot;$&quot;,&quot;font&quot;:{&quot;family&quot;:&quot;Calibri&quot;,&quot;size&quot;:36.5,&quot;color&quot;:&quot;#000000&quot;},&quot;ts&quot;:1616009943692,&quot;cs&quot;:&quot;DvD9RPJZHFjpFwwkY4YrEw==&quot;,&quot;size&quot;:{&quot;width&quot;:26.166666666666668,&quot;height&quot;:58.833333333333336}}"/>
          <p:cNvPicPr preferRelativeResize="0"/>
          <p:nvPr/>
        </p:nvPicPr>
        <p:blipFill rotWithShape="1">
          <a:blip r:embed="rId24">
            <a:alphaModFix/>
          </a:blip>
          <a:srcRect/>
          <a:stretch/>
        </p:blipFill>
        <p:spPr>
          <a:xfrm>
            <a:off x="3674713" y="6964100"/>
            <a:ext cx="249238" cy="560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13" descr="{&quot;backgroundColor&quot;:&quot;#FFFFFF&quot;,&quot;backgroundColorModified&quot;:false,&quot;code&quot;:&quot;$\\frac{1}{10}$&quot;,&quot;type&quot;:&quot;$&quot;,&quot;font&quot;:{&quot;size&quot;:33,&quot;family&quot;:&quot;Calibri&quot;,&quot;color&quot;:&quot;#000000&quot;},&quot;id&quot;:&quot;19&quot;,&quot;aid&quot;:null,&quot;ts&quot;:1616010021686,&quot;cs&quot;:&quot;p+sD4QvrDCt08WOY0GiLMg==&quot;,&quot;size&quot;:{&quot;width&quot;:34.317208661417304,&quot;height&quot;:54.72963884514433}}"/>
          <p:cNvPicPr preferRelativeResize="0"/>
          <p:nvPr/>
        </p:nvPicPr>
        <p:blipFill rotWithShape="1">
          <a:blip r:embed="rId25">
            <a:alphaModFix/>
          </a:blip>
          <a:srcRect/>
          <a:stretch/>
        </p:blipFill>
        <p:spPr>
          <a:xfrm>
            <a:off x="5182774" y="6983650"/>
            <a:ext cx="394298" cy="52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3" descr="{&quot;id&quot;:&quot;19&quot;,&quot;code&quot;:&quot;$\\frac{2}{10}$&quot;,&quot;font&quot;:{&quot;color&quot;:&quot;#000000&quot;,&quot;size&quot;:33,&quot;family&quot;:&quot;Calibri&quot;},&quot;backgroundColorModified&quot;:false,&quot;backgroundColor&quot;:&quot;#FFFFFF&quot;,&quot;type&quot;:&quot;$&quot;,&quot;aid&quot;:null,&quot;ts&quot;:1616011224460,&quot;cs&quot;:&quot;j+8FyxW7NnwYtHsRiaJTHg==&quot;,&quot;size&quot;:{&quot;width&quot;:40.333333333333336,&quot;height&quot;:53.333333333333336}}"/>
          <p:cNvPicPr preferRelativeResize="0"/>
          <p:nvPr/>
        </p:nvPicPr>
        <p:blipFill rotWithShape="1">
          <a:blip r:embed="rId26">
            <a:alphaModFix/>
          </a:blip>
          <a:srcRect/>
          <a:stretch/>
        </p:blipFill>
        <p:spPr>
          <a:xfrm>
            <a:off x="5934788" y="7030512"/>
            <a:ext cx="384175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3" descr="{&quot;backgroundColorModified&quot;:false,&quot;id&quot;:&quot;19&quot;,&quot;font&quot;:{&quot;family&quot;:&quot;Calibri&quot;,&quot;color&quot;:&quot;#000000&quot;,&quot;size&quot;:33},&quot;aid&quot;:null,&quot;backgroundColor&quot;:&quot;#FFFFFF&quot;,&quot;code&quot;:&quot;$\\frac{3}{10}$&quot;,&quot;type&quot;:&quot;$&quot;,&quot;ts&quot;:1616013231911,&quot;cs&quot;:&quot;T2EMFkGqNhP7ezk+oGl1+Q==&quot;,&quot;size&quot;:{&quot;width&quot;:40.333333333333336,&quot;height&quot;:53.166666666666664}}"/>
          <p:cNvPicPr preferRelativeResize="0"/>
          <p:nvPr/>
        </p:nvPicPr>
        <p:blipFill rotWithShape="1">
          <a:blip r:embed="rId27">
            <a:alphaModFix/>
          </a:blip>
          <a:srcRect/>
          <a:stretch/>
        </p:blipFill>
        <p:spPr>
          <a:xfrm>
            <a:off x="468588" y="7857680"/>
            <a:ext cx="384175" cy="5064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3" descr="{&quot;backgroundColorModified&quot;:false,&quot;aid&quot;:null,&quot;type&quot;:&quot;$&quot;,&quot;font&quot;:{&quot;color&quot;:&quot;#000000&quot;,&quot;size&quot;:33,&quot;family&quot;:&quot;Calibri&quot;},&quot;id&quot;:&quot;19&quot;,&quot;code&quot;:&quot;$\\frac{4}{10}$&quot;,&quot;backgroundColor&quot;:&quot;#FFFFFF&quot;,&quot;ts&quot;:1616013276226,&quot;cs&quot;:&quot;dQOTtU6zOIEazaSnYF6tBQ==&quot;,&quot;size&quot;:{&quot;width&quot;:40.333333333333336,&quot;height&quot;:53.333333333333336}}"/>
          <p:cNvPicPr preferRelativeResize="0"/>
          <p:nvPr/>
        </p:nvPicPr>
        <p:blipFill rotWithShape="1">
          <a:blip r:embed="rId28">
            <a:alphaModFix/>
          </a:blip>
          <a:srcRect/>
          <a:stretch/>
        </p:blipFill>
        <p:spPr>
          <a:xfrm>
            <a:off x="1231838" y="7881880"/>
            <a:ext cx="384175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3" descr="{&quot;code&quot;:&quot;$\\frac{5}{10}$&quot;,&quot;aid&quot;:null,&quot;backgroundColorModified&quot;:false,&quot;type&quot;:&quot;$&quot;,&quot;font&quot;:{&quot;size&quot;:33,&quot;color&quot;:&quot;#000000&quot;,&quot;family&quot;:&quot;Calibri&quot;},&quot;backgroundColor&quot;:&quot;#FFFFFF&quot;,&quot;id&quot;:&quot;19&quot;,&quot;ts&quot;:1616013285945,&quot;cs&quot;:&quot;tS+K6M1Nf2j3bpPyvX5WYQ==&quot;,&quot;size&quot;:{&quot;width&quot;:40.333333333333336,&quot;height&quot;:53.333333333333336}}"/>
          <p:cNvPicPr preferRelativeResize="0"/>
          <p:nvPr/>
        </p:nvPicPr>
        <p:blipFill rotWithShape="1">
          <a:blip r:embed="rId29">
            <a:alphaModFix/>
          </a:blip>
          <a:srcRect/>
          <a:stretch/>
        </p:blipFill>
        <p:spPr>
          <a:xfrm>
            <a:off x="2023838" y="7881880"/>
            <a:ext cx="384175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3" descr="{&quot;backgroundColor&quot;:&quot;#FFFFFF&quot;,&quot;font&quot;:{&quot;color&quot;:&quot;#000000&quot;,&quot;family&quot;:&quot;Calibri&quot;,&quot;size&quot;:33},&quot;backgroundColorModified&quot;:false,&quot;id&quot;:&quot;19&quot;,&quot;code&quot;:&quot;$\\frac{6}{10}$&quot;,&quot;aid&quot;:null,&quot;type&quot;:&quot;$&quot;,&quot;ts&quot;:1616013296859,&quot;cs&quot;:&quot;BTeT2rnS4OTXQJ39smbK9Q==&quot;,&quot;size&quot;:{&quot;width&quot;:40.333333333333336,&quot;height&quot;:53.333333333333336}}"/>
          <p:cNvPicPr preferRelativeResize="0"/>
          <p:nvPr/>
        </p:nvPicPr>
        <p:blipFill rotWithShape="1">
          <a:blip r:embed="rId30">
            <a:alphaModFix/>
          </a:blip>
          <a:srcRect/>
          <a:stretch/>
        </p:blipFill>
        <p:spPr>
          <a:xfrm>
            <a:off x="2815838" y="7881880"/>
            <a:ext cx="384175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3" descr="{&quot;backgroundColorModified&quot;:false,&quot;backgroundColor&quot;:&quot;#FFFFFF&quot;,&quot;code&quot;:&quot;$\\frac{7}{10}$&quot;,&quot;font&quot;:{&quot;color&quot;:&quot;#000000&quot;,&quot;family&quot;:&quot;Calibri&quot;,&quot;size&quot;:33},&quot;id&quot;:&quot;19&quot;,&quot;type&quot;:&quot;$&quot;,&quot;aid&quot;:null,&quot;ts&quot;:1616013306565,&quot;cs&quot;:&quot;zSDDJxvn79Ed5czRhxMsIg==&quot;,&quot;size&quot;:{&quot;width&quot;:40.333333333333336,&quot;height&quot;:53.333333333333336}}"/>
          <p:cNvPicPr preferRelativeResize="0"/>
          <p:nvPr/>
        </p:nvPicPr>
        <p:blipFill rotWithShape="1">
          <a:blip r:embed="rId31">
            <a:alphaModFix/>
          </a:blip>
          <a:srcRect/>
          <a:stretch/>
        </p:blipFill>
        <p:spPr>
          <a:xfrm>
            <a:off x="3607838" y="7857680"/>
            <a:ext cx="384175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3" descr="{&quot;code&quot;:&quot;$\\frac{8}{10}$&quot;,&quot;type&quot;:&quot;$&quot;,&quot;backgroundColorModified&quot;:false,&quot;id&quot;:&quot;19&quot;,&quot;font&quot;:{&quot;color&quot;:&quot;#000000&quot;,&quot;family&quot;:&quot;Calibri&quot;,&quot;size&quot;:33},&quot;backgroundColor&quot;:&quot;#FFFFFF&quot;,&quot;aid&quot;:null,&quot;ts&quot;:1616013334456,&quot;cs&quot;:&quot;WYA5u7p6s9FLBNQ7wEGQuA==&quot;,&quot;size&quot;:{&quot;width&quot;:40.333333333333336,&quot;height&quot;:53.333333333333336}}"/>
          <p:cNvPicPr preferRelativeResize="0"/>
          <p:nvPr/>
        </p:nvPicPr>
        <p:blipFill rotWithShape="1">
          <a:blip r:embed="rId32">
            <a:alphaModFix/>
          </a:blip>
          <a:srcRect/>
          <a:stretch/>
        </p:blipFill>
        <p:spPr>
          <a:xfrm>
            <a:off x="4364226" y="7853030"/>
            <a:ext cx="384175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3" descr="{&quot;code&quot;:&quot;$\\frac{9}{10}$&quot;,&quot;id&quot;:&quot;19&quot;,&quot;type&quot;:&quot;$&quot;,&quot;backgroundColorModified&quot;:false,&quot;backgroundColor&quot;:&quot;#FFFFFF&quot;,&quot;font&quot;:{&quot;color&quot;:&quot;#000000&quot;,&quot;family&quot;:&quot;Calibri&quot;,&quot;size&quot;:33},&quot;aid&quot;:null,&quot;ts&quot;:1616013348685,&quot;cs&quot;:&quot;GQqWm9afawYWM8wtKae2QQ==&quot;,&quot;size&quot;:{&quot;width&quot;:40.333333333333336,&quot;height&quot;:53.333333333333336}}"/>
          <p:cNvPicPr preferRelativeResize="0"/>
          <p:nvPr/>
        </p:nvPicPr>
        <p:blipFill rotWithShape="1">
          <a:blip r:embed="rId33">
            <a:alphaModFix/>
          </a:blip>
          <a:srcRect/>
          <a:stretch/>
        </p:blipFill>
        <p:spPr>
          <a:xfrm>
            <a:off x="5162488" y="7853030"/>
            <a:ext cx="384175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13" descr="{&quot;backgroundColor&quot;:&quot;#FFFFFF&quot;,&quot;backgroundColorModified&quot;:false,&quot;code&quot;:&quot;$\\frac{1}{10}$&quot;,&quot;type&quot;:&quot;$&quot;,&quot;font&quot;:{&quot;size&quot;:33,&quot;family&quot;:&quot;Calibri&quot;,&quot;color&quot;:&quot;#000000&quot;},&quot;id&quot;:&quot;19&quot;,&quot;aid&quot;:null,&quot;ts&quot;:1616010021686,&quot;cs&quot;:&quot;p+sD4QvrDCt08WOY0GiLMg==&quot;,&quot;size&quot;:{&quot;width&quot;:34.317208661417304,&quot;height&quot;:54.72963884514433}}"/>
          <p:cNvPicPr preferRelativeResize="0"/>
          <p:nvPr/>
        </p:nvPicPr>
        <p:blipFill rotWithShape="1">
          <a:blip r:embed="rId25">
            <a:alphaModFix/>
          </a:blip>
          <a:srcRect/>
          <a:stretch/>
        </p:blipFill>
        <p:spPr>
          <a:xfrm>
            <a:off x="5963149" y="4486300"/>
            <a:ext cx="394298" cy="52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3" descr="{&quot;backgroundColor&quot;:&quot;#FFFFFF&quot;,&quot;backgroundColorModified&quot;:false,&quot;code&quot;:&quot;$\\frac{1}{10}$&quot;,&quot;type&quot;:&quot;$&quot;,&quot;font&quot;:{&quot;size&quot;:33,&quot;family&quot;:&quot;Calibri&quot;,&quot;color&quot;:&quot;#000000&quot;},&quot;id&quot;:&quot;19&quot;,&quot;aid&quot;:null,&quot;ts&quot;:1616010021686,&quot;cs&quot;:&quot;p+sD4QvrDCt08WOY0GiLMg==&quot;,&quot;size&quot;:{&quot;width&quot;:34.317208661417304,&quot;height&quot;:54.72963884514433}}"/>
          <p:cNvPicPr preferRelativeResize="0"/>
          <p:nvPr/>
        </p:nvPicPr>
        <p:blipFill rotWithShape="1">
          <a:blip r:embed="rId25">
            <a:alphaModFix/>
          </a:blip>
          <a:srcRect/>
          <a:stretch/>
        </p:blipFill>
        <p:spPr>
          <a:xfrm>
            <a:off x="5960774" y="7842275"/>
            <a:ext cx="394298" cy="521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74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Tori Mirsadjadi (she/her/hers)</cp:lastModifiedBy>
  <cp:revision>2</cp:revision>
  <dcterms:modified xsi:type="dcterms:W3CDTF">2021-11-08T17:00:00Z</dcterms:modified>
</cp:coreProperties>
</file>