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76"/>
    <p:restoredTop sz="91751"/>
  </p:normalViewPr>
  <p:slideViewPr>
    <p:cSldViewPr snapToGrid="0" snapToObjects="1">
      <p:cViewPr varScale="1">
        <p:scale>
          <a:sx n="105" d="100"/>
          <a:sy n="105" d="100"/>
        </p:scale>
        <p:origin x="2712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240766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Make It, Take It (Make 3.4)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6" y="665597"/>
            <a:ext cx="874548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Place 10 counters on the numbered spaces. You can put more than one counter on a number. Take turns rolling a number that represents hundredths.  Remove a counter if the number the chip is covering and the number you rolled make 3.4. Be the first to remove all 10 counters.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1111BD7-8470-8E47-99C3-4298FC229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223462"/>
              </p:ext>
            </p:extLst>
          </p:nvPr>
        </p:nvGraphicFramePr>
        <p:xfrm>
          <a:off x="190239" y="1240048"/>
          <a:ext cx="8690716" cy="7876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3798">
                  <a:extLst>
                    <a:ext uri="{9D8B030D-6E8A-4147-A177-3AD203B41FA5}">
                      <a16:colId xmlns:a16="http://schemas.microsoft.com/office/drawing/2014/main" val="1034356679"/>
                    </a:ext>
                  </a:extLst>
                </a:gridCol>
                <a:gridCol w="892856">
                  <a:extLst>
                    <a:ext uri="{9D8B030D-6E8A-4147-A177-3AD203B41FA5}">
                      <a16:colId xmlns:a16="http://schemas.microsoft.com/office/drawing/2014/main" val="1125817317"/>
                    </a:ext>
                  </a:extLst>
                </a:gridCol>
                <a:gridCol w="973798">
                  <a:extLst>
                    <a:ext uri="{9D8B030D-6E8A-4147-A177-3AD203B41FA5}">
                      <a16:colId xmlns:a16="http://schemas.microsoft.com/office/drawing/2014/main" val="2328709096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2635960058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904215788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3035184012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3417048936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3799343514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1126912716"/>
                    </a:ext>
                  </a:extLst>
                </a:gridCol>
              </a:tblGrid>
              <a:tr h="7876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3.31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3.32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3.33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3.34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3.35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3.36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3.37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3.38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3.39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684635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3D7CFF91-E905-BC43-9AA9-5B734C0D926F}"/>
              </a:ext>
            </a:extLst>
          </p:cNvPr>
          <p:cNvSpPr/>
          <p:nvPr/>
        </p:nvSpPr>
        <p:spPr>
          <a:xfrm>
            <a:off x="190239" y="4050766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Make It, Take It (</a:t>
            </a:r>
            <a:r>
              <a:rPr lang="en-US" sz="2000" b="1">
                <a:solidFill>
                  <a:schemeClr val="tx1"/>
                </a:solidFill>
              </a:rPr>
              <a:t>Make 3.4</a:t>
            </a:r>
            <a:r>
              <a:rPr lang="en-US" sz="2000" b="1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972DDB-8D77-2D47-8F4D-71DE240E5BB8}"/>
              </a:ext>
            </a:extLst>
          </p:cNvPr>
          <p:cNvSpPr/>
          <p:nvPr/>
        </p:nvSpPr>
        <p:spPr>
          <a:xfrm>
            <a:off x="190238" y="4475597"/>
            <a:ext cx="874548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Place 10 counters on the numbered spaces. You can put more than one counter on a number. Take turns rolling a number that represents hundredths.  Remove a counter if the number the chip is covering and the number you rolled make 3.4. Be the first to remove all 10 counters.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2C43588-67B4-CD43-950F-1F6D5DABEA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647600"/>
              </p:ext>
            </p:extLst>
          </p:nvPr>
        </p:nvGraphicFramePr>
        <p:xfrm>
          <a:off x="245011" y="5050048"/>
          <a:ext cx="8690716" cy="7876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3798">
                  <a:extLst>
                    <a:ext uri="{9D8B030D-6E8A-4147-A177-3AD203B41FA5}">
                      <a16:colId xmlns:a16="http://schemas.microsoft.com/office/drawing/2014/main" val="1034356679"/>
                    </a:ext>
                  </a:extLst>
                </a:gridCol>
                <a:gridCol w="892856">
                  <a:extLst>
                    <a:ext uri="{9D8B030D-6E8A-4147-A177-3AD203B41FA5}">
                      <a16:colId xmlns:a16="http://schemas.microsoft.com/office/drawing/2014/main" val="1125817317"/>
                    </a:ext>
                  </a:extLst>
                </a:gridCol>
                <a:gridCol w="973798">
                  <a:extLst>
                    <a:ext uri="{9D8B030D-6E8A-4147-A177-3AD203B41FA5}">
                      <a16:colId xmlns:a16="http://schemas.microsoft.com/office/drawing/2014/main" val="2328709096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2635960058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904215788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3035184012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3417048936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3799343514"/>
                    </a:ext>
                  </a:extLst>
                </a:gridCol>
                <a:gridCol w="975044">
                  <a:extLst>
                    <a:ext uri="{9D8B030D-6E8A-4147-A177-3AD203B41FA5}">
                      <a16:colId xmlns:a16="http://schemas.microsoft.com/office/drawing/2014/main" val="1126912716"/>
                    </a:ext>
                  </a:extLst>
                </a:gridCol>
              </a:tblGrid>
              <a:tr h="7876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3.31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3.32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3.33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3.34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3.35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3.36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3.37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3.38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3.39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684635"/>
                  </a:ext>
                </a:extLst>
              </a:tr>
            </a:tbl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9544580-E0D3-714D-891C-89042665256B}"/>
              </a:ext>
            </a:extLst>
          </p:cNvPr>
          <p:cNvCxnSpPr/>
          <p:nvPr/>
        </p:nvCxnSpPr>
        <p:spPr>
          <a:xfrm>
            <a:off x="190239" y="3162822"/>
            <a:ext cx="8690714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151</Words>
  <Application>Microsoft Office PowerPoint</Application>
  <PresentationFormat>Letter Paper (8.5x11 in)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9</cp:revision>
  <dcterms:created xsi:type="dcterms:W3CDTF">2020-12-31T15:11:03Z</dcterms:created>
  <dcterms:modified xsi:type="dcterms:W3CDTF">2021-08-13T15:12:52Z</dcterms:modified>
</cp:coreProperties>
</file>