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858952-4F15-86DB-4D5B-9885B1B85F33}" name="copy editor" initials="ce" userId="copy edito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31" d="100"/>
          <a:sy n="31" d="100"/>
        </p:scale>
        <p:origin x="3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4AE0383D-A82C-42D8-8922-4DC16768B7BF}"/>
    <pc:docChg chg="">
      <pc:chgData name="Tori Mirsadjadi (she/her/hers)" userId="829506b3-188b-40ef-b775-a5ec767efb4e" providerId="ADAL" clId="{4AE0383D-A82C-42D8-8922-4DC16768B7BF}" dt="2021-11-05T19:04:02.627" v="0"/>
      <pc:docMkLst>
        <pc:docMk/>
      </pc:docMkLst>
      <pc:sldChg chg="delCm">
        <pc:chgData name="Tori Mirsadjadi (she/her/hers)" userId="829506b3-188b-40ef-b775-a5ec767efb4e" providerId="ADAL" clId="{4AE0383D-A82C-42D8-8922-4DC16768B7BF}" dt="2021-11-05T19:04:02.627" v="0"/>
        <pc:sldMkLst>
          <pc:docMk/>
          <pc:sldMk cId="369724908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341805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8.0)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766636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 that represents tenths.  Remove a counter if the number the chip is covering and the number you rolled make 8.0. Be the first to remove all 10 counters.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111BD7-8470-8E47-99C3-4298FC229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778366"/>
              </p:ext>
            </p:extLst>
          </p:nvPr>
        </p:nvGraphicFramePr>
        <p:xfrm>
          <a:off x="190238" y="1465165"/>
          <a:ext cx="8690716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798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92856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973798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D7CFF91-E905-BC43-9AA9-5B734C0D926F}"/>
              </a:ext>
            </a:extLst>
          </p:cNvPr>
          <p:cNvSpPr/>
          <p:nvPr/>
        </p:nvSpPr>
        <p:spPr>
          <a:xfrm>
            <a:off x="190239" y="3873112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</a:t>
            </a:r>
            <a:r>
              <a:rPr lang="en-US" sz="2000" b="1">
                <a:solidFill>
                  <a:schemeClr val="tx1"/>
                </a:solidFill>
              </a:rPr>
              <a:t>Make 8.0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972DDB-8D77-2D47-8F4D-71DE240E5BB8}"/>
              </a:ext>
            </a:extLst>
          </p:cNvPr>
          <p:cNvSpPr/>
          <p:nvPr/>
        </p:nvSpPr>
        <p:spPr>
          <a:xfrm>
            <a:off x="190238" y="4297943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 that represents tenths.  Remove a counter if the number the chip is covering and the number you rolled make 8.0. Be the first to remove all 10 counters.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C43588-67B4-CD43-950F-1F6D5DABE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421683"/>
              </p:ext>
            </p:extLst>
          </p:nvPr>
        </p:nvGraphicFramePr>
        <p:xfrm>
          <a:off x="245011" y="5050048"/>
          <a:ext cx="8690716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798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92856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973798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7.9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151</Words>
  <Application>Microsoft Office PowerPoint</Application>
  <PresentationFormat>Letter Paper (8.5x11 in)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9</cp:revision>
  <dcterms:created xsi:type="dcterms:W3CDTF">2020-12-31T15:11:03Z</dcterms:created>
  <dcterms:modified xsi:type="dcterms:W3CDTF">2021-11-05T19:04:04Z</dcterms:modified>
</cp:coreProperties>
</file>