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858952-4F15-86DB-4D5B-9885B1B85F33}" name="copy editor" initials="ce" userId="copy edito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55"/>
    <p:restoredTop sz="91749"/>
  </p:normalViewPr>
  <p:slideViewPr>
    <p:cSldViewPr snapToGrid="0" snapToObjects="1">
      <p:cViewPr varScale="1">
        <p:scale>
          <a:sx n="31" d="100"/>
          <a:sy n="31" d="100"/>
        </p:scale>
        <p:origin x="3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95F682CB-8BA3-495E-8D33-CBA91BD55F17}"/>
    <pc:docChg chg="">
      <pc:chgData name="Tori Mirsadjadi (she/her/hers)" userId="829506b3-188b-40ef-b775-a5ec767efb4e" providerId="ADAL" clId="{95F682CB-8BA3-495E-8D33-CBA91BD55F17}" dt="2021-11-05T19:02:37.845" v="0"/>
      <pc:docMkLst>
        <pc:docMk/>
      </pc:docMkLst>
      <pc:sldChg chg="delCm">
        <pc:chgData name="Tori Mirsadjadi (she/her/hers)" userId="829506b3-188b-40ef-b775-a5ec767efb4e" providerId="ADAL" clId="{95F682CB-8BA3-495E-8D33-CBA91BD55F17}" dt="2021-11-05T19:02:37.845" v="0"/>
        <pc:sldMkLst>
          <pc:docMk/>
          <pc:sldMk cId="369724908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24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4.0)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tenths.  Remove a counter if the number the chip is covering and the number you rolled make 4.0. Be the first to remove all 10 counters.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691152"/>
              </p:ext>
            </p:extLst>
          </p:nvPr>
        </p:nvGraphicFramePr>
        <p:xfrm>
          <a:off x="190239" y="1240048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405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4.0)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47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tenths.  Remove a counter if the number the chip is covering and the number you rolled make 4.0. Be the first to remove </a:t>
            </a:r>
            <a:r>
              <a:rPr lang="en-US" sz="1000">
                <a:solidFill>
                  <a:schemeClr val="tx1"/>
                </a:solidFill>
              </a:rPr>
              <a:t>all 10 </a:t>
            </a:r>
            <a:r>
              <a:rPr lang="en-US" sz="1000" dirty="0">
                <a:solidFill>
                  <a:schemeClr val="tx1"/>
                </a:solidFill>
              </a:rPr>
              <a:t>counters.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C43588-67B4-CD43-950F-1F6D5DABE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1080689"/>
              </p:ext>
            </p:extLst>
          </p:nvPr>
        </p:nvGraphicFramePr>
        <p:xfrm>
          <a:off x="245011" y="5050048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151</Words>
  <Application>Microsoft Office PowerPoint</Application>
  <PresentationFormat>Letter Paper (8.5x11 in)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7</cp:revision>
  <dcterms:created xsi:type="dcterms:W3CDTF">2020-12-31T15:11:03Z</dcterms:created>
  <dcterms:modified xsi:type="dcterms:W3CDTF">2021-11-05T19:02:38Z</dcterms:modified>
</cp:coreProperties>
</file>