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3"/>
  </p:normalViewPr>
  <p:slideViewPr>
    <p:cSldViewPr snapToGrid="0" snapToObjects="1">
      <p:cViewPr varScale="1">
        <p:scale>
          <a:sx n="67" d="100"/>
          <a:sy n="67" d="100"/>
        </p:scale>
        <p:origin x="19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" userId="829506b3-188b-40ef-b775-a5ec767efb4e" providerId="ADAL" clId="{4224A0A3-8282-46C8-BDD2-CB8226DB5641}"/>
    <pc:docChg chg="modSld">
      <pc:chgData name="Tori Mirsadjadi" userId="829506b3-188b-40ef-b775-a5ec767efb4e" providerId="ADAL" clId="{4224A0A3-8282-46C8-BDD2-CB8226DB5641}" dt="2021-05-13T19:23:31.850" v="9" actId="20577"/>
      <pc:docMkLst>
        <pc:docMk/>
      </pc:docMkLst>
      <pc:sldChg chg="modSp mod">
        <pc:chgData name="Tori Mirsadjadi" userId="829506b3-188b-40ef-b775-a5ec767efb4e" providerId="ADAL" clId="{4224A0A3-8282-46C8-BDD2-CB8226DB5641}" dt="2021-05-13T19:23:31.850" v="9" actId="20577"/>
        <pc:sldMkLst>
          <pc:docMk/>
          <pc:sldMk cId="3697249080" sldId="256"/>
        </pc:sldMkLst>
        <pc:spChg chg="mod">
          <ac:chgData name="Tori Mirsadjadi" userId="829506b3-188b-40ef-b775-a5ec767efb4e" providerId="ADAL" clId="{4224A0A3-8282-46C8-BDD2-CB8226DB5641}" dt="2021-05-13T19:23:31.850" v="9" actId="20577"/>
          <ac:spMkLst>
            <pc:docMk/>
            <pc:sldMk cId="3697249080" sldId="256"/>
            <ac:spMk id="5" creationId="{532CA1A5-E9FE-E246-86D5-F8CF245A922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Sum Duel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219205" y="534074"/>
            <a:ext cx="8724379" cy="4248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Place four counters on the board to make a four-digit number. Have your opponent place four counters on the board to make another four-digit number. Find the sum of the two numbers. Then, flip Sum Duel cards. If your sum matches the Sum Duel condition, you get a point. The first player with 5 points wins.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5A584BE-E96F-704A-8BCF-14EDFAD2A0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659365"/>
              </p:ext>
            </p:extLst>
          </p:nvPr>
        </p:nvGraphicFramePr>
        <p:xfrm>
          <a:off x="281835" y="1079553"/>
          <a:ext cx="8473858" cy="50394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8774">
                  <a:extLst>
                    <a:ext uri="{9D8B030D-6E8A-4147-A177-3AD203B41FA5}">
                      <a16:colId xmlns:a16="http://schemas.microsoft.com/office/drawing/2014/main" val="2209649717"/>
                    </a:ext>
                  </a:extLst>
                </a:gridCol>
                <a:gridCol w="1058774">
                  <a:extLst>
                    <a:ext uri="{9D8B030D-6E8A-4147-A177-3AD203B41FA5}">
                      <a16:colId xmlns:a16="http://schemas.microsoft.com/office/drawing/2014/main" val="983623601"/>
                    </a:ext>
                  </a:extLst>
                </a:gridCol>
                <a:gridCol w="1059385">
                  <a:extLst>
                    <a:ext uri="{9D8B030D-6E8A-4147-A177-3AD203B41FA5}">
                      <a16:colId xmlns:a16="http://schemas.microsoft.com/office/drawing/2014/main" val="1227943990"/>
                    </a:ext>
                  </a:extLst>
                </a:gridCol>
                <a:gridCol w="1059385">
                  <a:extLst>
                    <a:ext uri="{9D8B030D-6E8A-4147-A177-3AD203B41FA5}">
                      <a16:colId xmlns:a16="http://schemas.microsoft.com/office/drawing/2014/main" val="1817087538"/>
                    </a:ext>
                  </a:extLst>
                </a:gridCol>
                <a:gridCol w="1059385">
                  <a:extLst>
                    <a:ext uri="{9D8B030D-6E8A-4147-A177-3AD203B41FA5}">
                      <a16:colId xmlns:a16="http://schemas.microsoft.com/office/drawing/2014/main" val="4058197470"/>
                    </a:ext>
                  </a:extLst>
                </a:gridCol>
                <a:gridCol w="1059385">
                  <a:extLst>
                    <a:ext uri="{9D8B030D-6E8A-4147-A177-3AD203B41FA5}">
                      <a16:colId xmlns:a16="http://schemas.microsoft.com/office/drawing/2014/main" val="449070549"/>
                    </a:ext>
                  </a:extLst>
                </a:gridCol>
                <a:gridCol w="1059385">
                  <a:extLst>
                    <a:ext uri="{9D8B030D-6E8A-4147-A177-3AD203B41FA5}">
                      <a16:colId xmlns:a16="http://schemas.microsoft.com/office/drawing/2014/main" val="3429183299"/>
                    </a:ext>
                  </a:extLst>
                </a:gridCol>
                <a:gridCol w="1059385">
                  <a:extLst>
                    <a:ext uri="{9D8B030D-6E8A-4147-A177-3AD203B41FA5}">
                      <a16:colId xmlns:a16="http://schemas.microsoft.com/office/drawing/2014/main" val="93324502"/>
                    </a:ext>
                  </a:extLst>
                </a:gridCol>
              </a:tblGrid>
              <a:tr h="261988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Thousands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Hundreds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Tens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Ones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111440"/>
                  </a:ext>
                </a:extLst>
              </a:tr>
              <a:tr h="119435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9,000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5,000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900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500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250250"/>
                  </a:ext>
                </a:extLst>
              </a:tr>
              <a:tr h="119435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8,000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4,000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800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400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685089"/>
                  </a:ext>
                </a:extLst>
              </a:tr>
              <a:tr h="119435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>
                          <a:solidFill>
                            <a:schemeClr val="tx1"/>
                          </a:solidFill>
                          <a:effectLst/>
                        </a:rPr>
                        <a:t>7,000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3,000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>
                          <a:solidFill>
                            <a:schemeClr val="tx1"/>
                          </a:solidFill>
                          <a:effectLst/>
                        </a:rPr>
                        <a:t>700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300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392455"/>
                  </a:ext>
                </a:extLst>
              </a:tr>
              <a:tr h="119435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>
                          <a:solidFill>
                            <a:schemeClr val="tx1"/>
                          </a:solidFill>
                          <a:effectLst/>
                        </a:rPr>
                        <a:t>6,000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2,000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>
                          <a:solidFill>
                            <a:schemeClr val="tx1"/>
                          </a:solidFill>
                          <a:effectLst/>
                        </a:rPr>
                        <a:t>600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200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81" marR="598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523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105</Words>
  <Application>Microsoft Office PowerPoint</Application>
  <PresentationFormat>Letter Paper (8.5x11 in)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</cp:lastModifiedBy>
  <cp:revision>6</cp:revision>
  <dcterms:created xsi:type="dcterms:W3CDTF">2020-12-31T15:11:03Z</dcterms:created>
  <dcterms:modified xsi:type="dcterms:W3CDTF">2021-05-13T19:23:42Z</dcterms:modified>
</cp:coreProperties>
</file>