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726"/>
  </p:normalViewPr>
  <p:slideViewPr>
    <p:cSldViewPr snapToGrid="0" snapToObjects="1">
      <p:cViewPr varScale="1">
        <p:scale>
          <a:sx n="24" d="100"/>
          <a:sy n="24" d="100"/>
        </p:scale>
        <p:origin x="165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" userId="829506b3-188b-40ef-b775-a5ec767efb4e" providerId="ADAL" clId="{8E975327-D7F2-46BD-93D0-085A1B53CF1F}"/>
    <pc:docChg chg="undo custSel modSld">
      <pc:chgData name="Tori Mirsadjadi" userId="829506b3-188b-40ef-b775-a5ec767efb4e" providerId="ADAL" clId="{8E975327-D7F2-46BD-93D0-085A1B53CF1F}" dt="2021-07-07T16:36:45.587" v="19" actId="5793"/>
      <pc:docMkLst>
        <pc:docMk/>
      </pc:docMkLst>
      <pc:sldChg chg="modSp mod">
        <pc:chgData name="Tori Mirsadjadi" userId="829506b3-188b-40ef-b775-a5ec767efb4e" providerId="ADAL" clId="{8E975327-D7F2-46BD-93D0-085A1B53CF1F}" dt="2021-07-07T16:36:45.587" v="19" actId="5793"/>
        <pc:sldMkLst>
          <pc:docMk/>
          <pc:sldMk cId="3697249080" sldId="256"/>
        </pc:sldMkLst>
        <pc:graphicFrameChg chg="modGraphic">
          <ac:chgData name="Tori Mirsadjadi" userId="829506b3-188b-40ef-b775-a5ec767efb4e" providerId="ADAL" clId="{8E975327-D7F2-46BD-93D0-085A1B53CF1F}" dt="2021-07-07T16:36:45.587" v="19" actId="5793"/>
          <ac:graphicFrameMkLst>
            <pc:docMk/>
            <pc:sldMk cId="3697249080" sldId="256"/>
            <ac:graphicFrameMk id="2" creationId="{43D76E2C-0100-5948-9F05-3CE1E8D8CF8D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313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218103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× 9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× 10 = 280  </a:t>
                      </a: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 take 28 away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× 45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× 45 = 450 </a:t>
                      </a: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 take 90 away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× 41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× 40 = 320</a:t>
                      </a: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add 8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× 9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× 10 = 120</a:t>
                      </a: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take away 12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49 ×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× 7 = 350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 take </a:t>
                      </a: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away 7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812110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× 7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× 7 = 280</a:t>
                      </a: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take away 7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× 8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× 10 = 540</a:t>
                      </a: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take away 108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× 8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× 10 = 630</a:t>
                      </a: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take away 126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× 9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× 10 = 440 and take away 44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23 ×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× 10 = 230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take away 23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60607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× 5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× 5 = 350</a:t>
                      </a: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take away 5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× 9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× 10 = 220</a:t>
                      </a: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 take away 22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× 9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× 10 = 450</a:t>
                      </a: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 take away 45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× 4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× 4 = 240</a:t>
                      </a: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 take away 4</a:t>
                      </a:r>
                      <a:endParaRPr lang="en-US" sz="3200" dirty="0">
                        <a:effectLst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42 ×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× 4 = 160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 add 8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58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186</Words>
  <Application>Microsoft Office PowerPoint</Application>
  <PresentationFormat>Letter Paper (8.5x11 in)</PresentationFormat>
  <Paragraphs>47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</cp:lastModifiedBy>
  <cp:revision>13</cp:revision>
  <cp:lastPrinted>2020-12-31T15:31:08Z</cp:lastPrinted>
  <dcterms:created xsi:type="dcterms:W3CDTF">2020-12-31T15:11:03Z</dcterms:created>
  <dcterms:modified xsi:type="dcterms:W3CDTF">2021-07-07T16:36:47Z</dcterms:modified>
</cp:coreProperties>
</file>