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Bay-William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25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7-06T05:13:46.846" idx="1">
    <p:pos x="109" y="860"/>
    <p:text>I have this in ppt on my laptop, but it will not appear when I upload to Google, so I just did a screen shot.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 Some to Get Some: Decimals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238364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 turns rolling a number. Choose a space on the gameboard where the amount you roll could be given to one factor to make a whole. Solve that problem to claim the space. The game ends when all spaces are covered. The player with the most three-in-a-rows wins. Please see PDF in case the formatting 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this file changes. </a:t>
            </a:r>
            <a:endParaRPr dirty="0"/>
          </a:p>
        </p:txBody>
      </p:sp>
      <p:pic>
        <p:nvPicPr>
          <p:cNvPr id="91" name="Google Shape;9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025" y="1365731"/>
            <a:ext cx="6509950" cy="7118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2023-03-22T17:03:13Z</dcterms:modified>
</cp:coreProperties>
</file>