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jkG/AUpL1aVzM3YVzZW3nX1p1V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36980-5692-41CF-B87C-6D30DE7349B1}" v="1" dt="2023-03-23T17:15:03.620"/>
  </p1510:revLst>
</p1510:revInfo>
</file>

<file path=ppt/tableStyles.xml><?xml version="1.0" encoding="utf-8"?>
<a:tblStyleLst xmlns:a="http://schemas.openxmlformats.org/drawingml/2006/main" def="{E5F21163-5AC8-4E32-826F-9D77C513E99E}">
  <a:tblStyle styleId="{E5F21163-5AC8-4E32-826F-9D77C513E99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 b="off" i="off"/>
      <a:tcStyle>
        <a:tcBdr/>
      </a:tcStyle>
    </a:band2H>
    <a:band1V>
      <a:tcTxStyle b="off" i="off"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 b="off" i="off"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956" y="-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ta Mapes" userId="e7356da7-cc08-4051-b72d-068f350b1328" providerId="ADAL" clId="{81936980-5692-41CF-B87C-6D30DE7349B1}"/>
    <pc:docChg chg="modSld">
      <pc:chgData name="Danita Mapes" userId="e7356da7-cc08-4051-b72d-068f350b1328" providerId="ADAL" clId="{81936980-5692-41CF-B87C-6D30DE7349B1}" dt="2023-03-23T17:15:32.075" v="81" actId="1076"/>
      <pc:docMkLst>
        <pc:docMk/>
      </pc:docMkLst>
      <pc:sldChg chg="addSp modSp mod">
        <pc:chgData name="Danita Mapes" userId="e7356da7-cc08-4051-b72d-068f350b1328" providerId="ADAL" clId="{81936980-5692-41CF-B87C-6D30DE7349B1}" dt="2023-03-23T17:15:32.075" v="81" actId="1076"/>
        <pc:sldMkLst>
          <pc:docMk/>
          <pc:sldMk cId="0" sldId="256"/>
        </pc:sldMkLst>
        <pc:spChg chg="add mod">
          <ac:chgData name="Danita Mapes" userId="e7356da7-cc08-4051-b72d-068f350b1328" providerId="ADAL" clId="{81936980-5692-41CF-B87C-6D30DE7349B1}" dt="2023-03-23T17:15:32.075" v="81" actId="1076"/>
          <ac:spMkLst>
            <pc:docMk/>
            <pc:sldMk cId="0" sldId="256"/>
            <ac:spMk id="2" creationId="{4BAC6E08-CBDB-189E-C874-EF9A252153C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0b4225e43c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g10b4225e43c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7" name="Google Shape;12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0b4225e43c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3" name="Google Shape;173;g10b4225e43c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g10b4225e43c_0_11"/>
          <p:cNvGraphicFramePr/>
          <p:nvPr/>
        </p:nvGraphicFramePr>
        <p:xfrm>
          <a:off x="342900" y="440871"/>
          <a:ext cx="7065300" cy="8915400"/>
        </p:xfrm>
        <a:graphic>
          <a:graphicData uri="http://schemas.openxmlformats.org/drawingml/2006/table">
            <a:tbl>
              <a:tblPr firstRow="1" bandRow="1">
                <a:noFill/>
                <a:tableStyleId>{E5F21163-5AC8-4E32-826F-9D77C513E99E}</a:tableStyleId>
              </a:tblPr>
              <a:tblGrid>
                <a:gridCol w="706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17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400"/>
                        <a:buFont typeface="Arial"/>
                        <a:buNone/>
                      </a:pPr>
                      <a:r>
                        <a:rPr lang="en-US" sz="4400" u="none" strike="noStrike" cap="none">
                          <a:solidFill>
                            <a:schemeClr val="lt1"/>
                          </a:solidFill>
                        </a:rPr>
                        <a:t>Compensation Lane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8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30"/>
                        <a:buFont typeface="Arial"/>
                        <a:buNone/>
                      </a:pPr>
                      <a:endParaRPr sz="153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Example</a:t>
                      </a:r>
                      <a:endParaRPr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30"/>
                        <a:buFont typeface="Arial"/>
                        <a:buNone/>
                      </a:pPr>
                      <a:endParaRPr sz="153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200"/>
                        <a:t> </a:t>
                      </a:r>
                      <a:endParaRPr sz="12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30"/>
                        <a:buFont typeface="Arial"/>
                        <a:buNone/>
                      </a:pPr>
                      <a:endParaRPr sz="153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85" name="Google Shape;85;g10b4225e43c_0_11"/>
          <p:cNvGrpSpPr/>
          <p:nvPr/>
        </p:nvGrpSpPr>
        <p:grpSpPr>
          <a:xfrm>
            <a:off x="914400" y="3221065"/>
            <a:ext cx="5943697" cy="434100"/>
            <a:chOff x="914400" y="2231756"/>
            <a:chExt cx="5943697" cy="434100"/>
          </a:xfrm>
        </p:grpSpPr>
        <p:sp>
          <p:nvSpPr>
            <p:cNvPr id="86" name="Google Shape;86;g10b4225e43c_0_11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g10b4225e43c_0_11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g10b4225e43c_0_11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89" name="Google Shape;89;g10b4225e43c_0_11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90" name="Google Shape;90;g10b4225e43c_0_11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91" name="Google Shape;91;g10b4225e43c_0_11"/>
          <p:cNvGrpSpPr/>
          <p:nvPr/>
        </p:nvGrpSpPr>
        <p:grpSpPr>
          <a:xfrm>
            <a:off x="914400" y="4485789"/>
            <a:ext cx="5943697" cy="434100"/>
            <a:chOff x="914400" y="2231756"/>
            <a:chExt cx="5943697" cy="434100"/>
          </a:xfrm>
        </p:grpSpPr>
        <p:sp>
          <p:nvSpPr>
            <p:cNvPr id="92" name="Google Shape;92;g10b4225e43c_0_11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g10b4225e43c_0_11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g10b4225e43c_0_11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95" name="Google Shape;95;g10b4225e43c_0_11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96" name="Google Shape;96;g10b4225e43c_0_11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97" name="Google Shape;97;g10b4225e43c_0_11"/>
          <p:cNvGrpSpPr/>
          <p:nvPr/>
        </p:nvGrpSpPr>
        <p:grpSpPr>
          <a:xfrm>
            <a:off x="914400" y="5750513"/>
            <a:ext cx="5943697" cy="434100"/>
            <a:chOff x="914400" y="2231756"/>
            <a:chExt cx="5943697" cy="434100"/>
          </a:xfrm>
        </p:grpSpPr>
        <p:sp>
          <p:nvSpPr>
            <p:cNvPr id="98" name="Google Shape;98;g10b4225e43c_0_11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g10b4225e43c_0_11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g10b4225e43c_0_11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1" name="Google Shape;101;g10b4225e43c_0_11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02" name="Google Shape;102;g10b4225e43c_0_11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103" name="Google Shape;103;g10b4225e43c_0_11"/>
          <p:cNvGrpSpPr/>
          <p:nvPr/>
        </p:nvGrpSpPr>
        <p:grpSpPr>
          <a:xfrm>
            <a:off x="914400" y="7015238"/>
            <a:ext cx="5943697" cy="434100"/>
            <a:chOff x="914400" y="2231756"/>
            <a:chExt cx="5943697" cy="434100"/>
          </a:xfrm>
        </p:grpSpPr>
        <p:sp>
          <p:nvSpPr>
            <p:cNvPr id="104" name="Google Shape;104;g10b4225e43c_0_11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g10b4225e43c_0_11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g10b4225e43c_0_11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7" name="Google Shape;107;g10b4225e43c_0_11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08" name="Google Shape;108;g10b4225e43c_0_11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109" name="Google Shape;109;g10b4225e43c_0_11"/>
          <p:cNvGrpSpPr/>
          <p:nvPr/>
        </p:nvGrpSpPr>
        <p:grpSpPr>
          <a:xfrm>
            <a:off x="914400" y="8279962"/>
            <a:ext cx="5943697" cy="434100"/>
            <a:chOff x="914400" y="2231756"/>
            <a:chExt cx="5943697" cy="434100"/>
          </a:xfrm>
        </p:grpSpPr>
        <p:sp>
          <p:nvSpPr>
            <p:cNvPr id="110" name="Google Shape;110;g10b4225e43c_0_11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g10b4225e43c_0_11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g10b4225e43c_0_11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13" name="Google Shape;113;g10b4225e43c_0_11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14" name="Google Shape;114;g10b4225e43c_0_11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115" name="Google Shape;115;g10b4225e43c_0_11"/>
          <p:cNvGrpSpPr/>
          <p:nvPr/>
        </p:nvGrpSpPr>
        <p:grpSpPr>
          <a:xfrm>
            <a:off x="914399" y="2142266"/>
            <a:ext cx="5943697" cy="434100"/>
            <a:chOff x="914400" y="2231756"/>
            <a:chExt cx="5943697" cy="434100"/>
          </a:xfrm>
        </p:grpSpPr>
        <p:sp>
          <p:nvSpPr>
            <p:cNvPr id="116" name="Google Shape;116;g10b4225e43c_0_11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19 </a:t>
              </a:r>
              <a:r>
                <a:rPr lang="en-US" sz="1800" b="0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–</a:t>
              </a:r>
              <a:r>
                <a:rPr lang="en-US"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27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g10b4225e43c_0_11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22</a:t>
              </a:r>
              <a:r>
                <a:rPr lang="en-US" sz="16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– 30 = -8</a:t>
              </a:r>
              <a:endPara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g10b4225e43c_0_11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7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19 – 27 = -8</a:t>
              </a:r>
              <a:endParaRPr sz="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19" name="Google Shape;119;g10b4225e43c_0_11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20" name="Google Shape;120;g10b4225e43c_0_11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sp>
        <p:nvSpPr>
          <p:cNvPr id="121" name="Google Shape;121;g10b4225e43c_0_11"/>
          <p:cNvSpPr txBox="1"/>
          <p:nvPr/>
        </p:nvSpPr>
        <p:spPr>
          <a:xfrm>
            <a:off x="2411572" y="1839650"/>
            <a:ext cx="11703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Slide up 3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g10b4225e43c_0_11"/>
          <p:cNvSpPr txBox="1"/>
          <p:nvPr/>
        </p:nvSpPr>
        <p:spPr>
          <a:xfrm>
            <a:off x="4575408" y="1777516"/>
            <a:ext cx="693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N/A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g10b4225e43c_0_11"/>
          <p:cNvSpPr txBox="1"/>
          <p:nvPr/>
        </p:nvSpPr>
        <p:spPr>
          <a:xfrm>
            <a:off x="4410475" y="1435250"/>
            <a:ext cx="1170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Compensate</a:t>
            </a:r>
            <a:endParaRPr b="1" u="sng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g10b4225e43c_0_11"/>
          <p:cNvSpPr txBox="1"/>
          <p:nvPr/>
        </p:nvSpPr>
        <p:spPr>
          <a:xfrm>
            <a:off x="2474850" y="1435250"/>
            <a:ext cx="92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Adjust</a:t>
            </a:r>
            <a:endParaRPr b="1" u="sng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AC6E08-CBDB-189E-C874-EF9A252153CF}"/>
              </a:ext>
            </a:extLst>
          </p:cNvPr>
          <p:cNvSpPr txBox="1"/>
          <p:nvPr/>
        </p:nvSpPr>
        <p:spPr>
          <a:xfrm>
            <a:off x="4061908" y="9454705"/>
            <a:ext cx="34852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Please see PDF in case the formatting of this file changes.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p2"/>
          <p:cNvGraphicFramePr/>
          <p:nvPr/>
        </p:nvGraphicFramePr>
        <p:xfrm>
          <a:off x="342900" y="440871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{E5F21163-5AC8-4E32-826F-9D77C513E99E}</a:tableStyleId>
              </a:tblPr>
              <a:tblGrid>
                <a:gridCol w="706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17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400"/>
                        <a:buFont typeface="Arial"/>
                        <a:buNone/>
                      </a:pPr>
                      <a:r>
                        <a:rPr lang="en-US" sz="4400" u="none" strike="noStrike" cap="none">
                          <a:solidFill>
                            <a:schemeClr val="lt1"/>
                          </a:solidFill>
                        </a:rPr>
                        <a:t>Compensation Lane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8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30"/>
                        <a:buFont typeface="Arial"/>
                        <a:buNone/>
                      </a:pPr>
                      <a:endParaRPr sz="153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30"/>
                        <a:buFont typeface="Arial"/>
                        <a:buNone/>
                      </a:pPr>
                      <a:endParaRPr sz="153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30" name="Google Shape;130;p2"/>
          <p:cNvGrpSpPr/>
          <p:nvPr/>
        </p:nvGrpSpPr>
        <p:grpSpPr>
          <a:xfrm>
            <a:off x="914400" y="3221065"/>
            <a:ext cx="5943697" cy="434100"/>
            <a:chOff x="914400" y="2231756"/>
            <a:chExt cx="5943697" cy="434100"/>
          </a:xfrm>
        </p:grpSpPr>
        <p:sp>
          <p:nvSpPr>
            <p:cNvPr id="131" name="Google Shape;131;p2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34" name="Google Shape;134;p2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35" name="Google Shape;135;p2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136" name="Google Shape;136;p2"/>
          <p:cNvGrpSpPr/>
          <p:nvPr/>
        </p:nvGrpSpPr>
        <p:grpSpPr>
          <a:xfrm>
            <a:off x="914400" y="4485789"/>
            <a:ext cx="5943697" cy="434100"/>
            <a:chOff x="914400" y="2231756"/>
            <a:chExt cx="5943697" cy="434100"/>
          </a:xfrm>
        </p:grpSpPr>
        <p:sp>
          <p:nvSpPr>
            <p:cNvPr id="137" name="Google Shape;137;p2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0" name="Google Shape;140;p2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41" name="Google Shape;141;p2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142" name="Google Shape;142;p2"/>
          <p:cNvGrpSpPr/>
          <p:nvPr/>
        </p:nvGrpSpPr>
        <p:grpSpPr>
          <a:xfrm>
            <a:off x="914400" y="5750513"/>
            <a:ext cx="5943697" cy="434100"/>
            <a:chOff x="914400" y="2231756"/>
            <a:chExt cx="5943697" cy="434100"/>
          </a:xfrm>
        </p:grpSpPr>
        <p:sp>
          <p:nvSpPr>
            <p:cNvPr id="143" name="Google Shape;143;p2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6" name="Google Shape;146;p2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47" name="Google Shape;147;p2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148" name="Google Shape;148;p2"/>
          <p:cNvGrpSpPr/>
          <p:nvPr/>
        </p:nvGrpSpPr>
        <p:grpSpPr>
          <a:xfrm>
            <a:off x="914400" y="7015238"/>
            <a:ext cx="5943697" cy="434100"/>
            <a:chOff x="914400" y="2231756"/>
            <a:chExt cx="5943697" cy="434100"/>
          </a:xfrm>
        </p:grpSpPr>
        <p:sp>
          <p:nvSpPr>
            <p:cNvPr id="149" name="Google Shape;149;p2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52" name="Google Shape;152;p2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53" name="Google Shape;153;p2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154" name="Google Shape;154;p2"/>
          <p:cNvGrpSpPr/>
          <p:nvPr/>
        </p:nvGrpSpPr>
        <p:grpSpPr>
          <a:xfrm>
            <a:off x="914400" y="8279962"/>
            <a:ext cx="5943697" cy="434100"/>
            <a:chOff x="914400" y="2231756"/>
            <a:chExt cx="5943697" cy="434100"/>
          </a:xfrm>
        </p:grpSpPr>
        <p:sp>
          <p:nvSpPr>
            <p:cNvPr id="155" name="Google Shape;155;p2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58" name="Google Shape;158;p2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59" name="Google Shape;159;p2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160" name="Google Shape;160;p2"/>
          <p:cNvGrpSpPr/>
          <p:nvPr/>
        </p:nvGrpSpPr>
        <p:grpSpPr>
          <a:xfrm>
            <a:off x="914399" y="2105190"/>
            <a:ext cx="5943697" cy="434100"/>
            <a:chOff x="914400" y="2231756"/>
            <a:chExt cx="5943697" cy="434100"/>
          </a:xfrm>
        </p:grpSpPr>
        <p:sp>
          <p:nvSpPr>
            <p:cNvPr id="161" name="Google Shape;161;p2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/>
              </a:stretch>
            </a:blip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 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 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/>
              </a:stretch>
            </a:blip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 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64" name="Google Shape;164;p2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65" name="Google Shape;165;p2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sp>
        <p:nvSpPr>
          <p:cNvPr id="166" name="Google Shape;166;p2"/>
          <p:cNvSpPr txBox="1"/>
          <p:nvPr/>
        </p:nvSpPr>
        <p:spPr>
          <a:xfrm>
            <a:off x="4410475" y="1435250"/>
            <a:ext cx="1170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Compensate</a:t>
            </a:r>
            <a:endParaRPr b="1" u="sng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"/>
          <p:cNvSpPr txBox="1"/>
          <p:nvPr/>
        </p:nvSpPr>
        <p:spPr>
          <a:xfrm>
            <a:off x="2474850" y="1435250"/>
            <a:ext cx="92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Adjust</a:t>
            </a:r>
            <a:endParaRPr b="1" u="sng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"/>
          <p:cNvSpPr txBox="1"/>
          <p:nvPr/>
        </p:nvSpPr>
        <p:spPr>
          <a:xfrm>
            <a:off x="372148" y="1748748"/>
            <a:ext cx="1797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"/>
          <p:cNvSpPr txBox="1"/>
          <p:nvPr/>
        </p:nvSpPr>
        <p:spPr>
          <a:xfrm>
            <a:off x="2070475" y="1765350"/>
            <a:ext cx="1170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+ ⅕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2"/>
          <p:cNvSpPr txBox="1"/>
          <p:nvPr/>
        </p:nvSpPr>
        <p:spPr>
          <a:xfrm>
            <a:off x="4202500" y="1730200"/>
            <a:ext cx="92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+ ⅕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Google Shape;175;g10b4225e43c_0_55"/>
          <p:cNvGraphicFramePr/>
          <p:nvPr/>
        </p:nvGraphicFramePr>
        <p:xfrm>
          <a:off x="342900" y="440871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{E5F21163-5AC8-4E32-826F-9D77C513E99E}</a:tableStyleId>
              </a:tblPr>
              <a:tblGrid>
                <a:gridCol w="706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17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400"/>
                        <a:buFont typeface="Arial"/>
                        <a:buNone/>
                      </a:pPr>
                      <a:r>
                        <a:rPr lang="en-US" sz="4400" u="none" strike="noStrike" cap="none">
                          <a:solidFill>
                            <a:schemeClr val="lt1"/>
                          </a:solidFill>
                        </a:rPr>
                        <a:t>Compensation Lane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98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                                        </a:t>
                      </a:r>
                      <a:endParaRPr u="sng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30"/>
                        <a:buFont typeface="Arial"/>
                        <a:buNone/>
                      </a:pPr>
                      <a:endParaRPr sz="153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30"/>
                        <a:buFont typeface="Arial"/>
                        <a:buNone/>
                      </a:pPr>
                      <a:endParaRPr sz="153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76" name="Google Shape;176;g10b4225e43c_0_55"/>
          <p:cNvGrpSpPr/>
          <p:nvPr/>
        </p:nvGrpSpPr>
        <p:grpSpPr>
          <a:xfrm>
            <a:off x="914400" y="3449665"/>
            <a:ext cx="5943697" cy="434100"/>
            <a:chOff x="914400" y="2231756"/>
            <a:chExt cx="5943697" cy="434100"/>
          </a:xfrm>
        </p:grpSpPr>
        <p:sp>
          <p:nvSpPr>
            <p:cNvPr id="177" name="Google Shape;177;g10b4225e43c_0_55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g10b4225e43c_0_55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g10b4225e43c_0_55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0" name="Google Shape;180;g10b4225e43c_0_55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81" name="Google Shape;181;g10b4225e43c_0_55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182" name="Google Shape;182;g10b4225e43c_0_55"/>
          <p:cNvGrpSpPr/>
          <p:nvPr/>
        </p:nvGrpSpPr>
        <p:grpSpPr>
          <a:xfrm>
            <a:off x="914400" y="4619139"/>
            <a:ext cx="5943697" cy="434100"/>
            <a:chOff x="914400" y="2231756"/>
            <a:chExt cx="5943697" cy="434100"/>
          </a:xfrm>
        </p:grpSpPr>
        <p:sp>
          <p:nvSpPr>
            <p:cNvPr id="183" name="Google Shape;183;g10b4225e43c_0_55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g10b4225e43c_0_55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g10b4225e43c_0_55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6" name="Google Shape;186;g10b4225e43c_0_55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87" name="Google Shape;187;g10b4225e43c_0_55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188" name="Google Shape;188;g10b4225e43c_0_55"/>
          <p:cNvGrpSpPr/>
          <p:nvPr/>
        </p:nvGrpSpPr>
        <p:grpSpPr>
          <a:xfrm>
            <a:off x="914400" y="5788613"/>
            <a:ext cx="5943697" cy="434100"/>
            <a:chOff x="914400" y="2231756"/>
            <a:chExt cx="5943697" cy="434100"/>
          </a:xfrm>
        </p:grpSpPr>
        <p:sp>
          <p:nvSpPr>
            <p:cNvPr id="189" name="Google Shape;189;g10b4225e43c_0_55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g10b4225e43c_0_55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g10b4225e43c_0_55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92" name="Google Shape;192;g10b4225e43c_0_55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93" name="Google Shape;193;g10b4225e43c_0_55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194" name="Google Shape;194;g10b4225e43c_0_55"/>
          <p:cNvGrpSpPr/>
          <p:nvPr/>
        </p:nvGrpSpPr>
        <p:grpSpPr>
          <a:xfrm>
            <a:off x="914400" y="6958088"/>
            <a:ext cx="5943697" cy="434100"/>
            <a:chOff x="914400" y="2231756"/>
            <a:chExt cx="5943697" cy="434100"/>
          </a:xfrm>
        </p:grpSpPr>
        <p:sp>
          <p:nvSpPr>
            <p:cNvPr id="195" name="Google Shape;195;g10b4225e43c_0_55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g10b4225e43c_0_55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g10b4225e43c_0_55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98" name="Google Shape;198;g10b4225e43c_0_55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199" name="Google Shape;199;g10b4225e43c_0_55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200" name="Google Shape;200;g10b4225e43c_0_55"/>
          <p:cNvGrpSpPr/>
          <p:nvPr/>
        </p:nvGrpSpPr>
        <p:grpSpPr>
          <a:xfrm>
            <a:off x="914400" y="8127562"/>
            <a:ext cx="5943697" cy="434100"/>
            <a:chOff x="914400" y="2231756"/>
            <a:chExt cx="5943697" cy="434100"/>
          </a:xfrm>
        </p:grpSpPr>
        <p:sp>
          <p:nvSpPr>
            <p:cNvPr id="201" name="Google Shape;201;g10b4225e43c_0_55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g10b4225e43c_0_55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g10b4225e43c_0_55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04" name="Google Shape;204;g10b4225e43c_0_55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205" name="Google Shape;205;g10b4225e43c_0_55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grpSp>
        <p:nvGrpSpPr>
          <p:cNvPr id="206" name="Google Shape;206;g10b4225e43c_0_55"/>
          <p:cNvGrpSpPr/>
          <p:nvPr/>
        </p:nvGrpSpPr>
        <p:grpSpPr>
          <a:xfrm>
            <a:off x="914399" y="2218466"/>
            <a:ext cx="5943697" cy="434100"/>
            <a:chOff x="914400" y="2231756"/>
            <a:chExt cx="5943697" cy="434100"/>
          </a:xfrm>
        </p:grpSpPr>
        <p:sp>
          <p:nvSpPr>
            <p:cNvPr id="207" name="Google Shape;207;g10b4225e43c_0_55"/>
            <p:cNvSpPr/>
            <p:nvPr/>
          </p:nvSpPr>
          <p:spPr>
            <a:xfrm>
              <a:off x="914400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3.67 </a:t>
              </a:r>
              <a:r>
                <a:rPr lang="en-US" sz="1800" b="0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–</a:t>
              </a:r>
              <a:r>
                <a:rPr lang="en-US" sz="1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1.72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g10b4225e43c_0_55"/>
            <p:cNvSpPr/>
            <p:nvPr/>
          </p:nvSpPr>
          <p:spPr>
            <a:xfrm>
              <a:off x="2987298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3.72</a:t>
              </a:r>
              <a:r>
                <a:rPr lang="en-US" sz="1600" b="0" i="0" u="none" strike="noStrike" cap="non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–</a:t>
              </a:r>
              <a:r>
                <a:rPr lang="en-US"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1.72 = 2</a:t>
              </a:r>
              <a:endPara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g10b4225e43c_0_55"/>
            <p:cNvSpPr/>
            <p:nvPr/>
          </p:nvSpPr>
          <p:spPr>
            <a:xfrm>
              <a:off x="5060197" y="2231756"/>
              <a:ext cx="1797900" cy="4341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7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0.12 + 0.02 = 0.14</a:t>
              </a:r>
              <a:endParaRPr sz="1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10" name="Google Shape;210;g10b4225e43c_0_55"/>
            <p:cNvCxnSpPr/>
            <p:nvPr/>
          </p:nvCxnSpPr>
          <p:spPr>
            <a:xfrm>
              <a:off x="2712203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211" name="Google Shape;211;g10b4225e43c_0_55"/>
            <p:cNvCxnSpPr/>
            <p:nvPr/>
          </p:nvCxnSpPr>
          <p:spPr>
            <a:xfrm>
              <a:off x="4785101" y="2448732"/>
              <a:ext cx="2751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sp>
        <p:nvSpPr>
          <p:cNvPr id="212" name="Google Shape;212;g10b4225e43c_0_55"/>
          <p:cNvSpPr txBox="1"/>
          <p:nvPr/>
        </p:nvSpPr>
        <p:spPr>
          <a:xfrm>
            <a:off x="372148" y="1748748"/>
            <a:ext cx="1797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g10b4225e43c_0_55"/>
          <p:cNvSpPr txBox="1"/>
          <p:nvPr/>
        </p:nvSpPr>
        <p:spPr>
          <a:xfrm>
            <a:off x="2411570" y="1778107"/>
            <a:ext cx="2227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+0.05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g10b4225e43c_0_55"/>
          <p:cNvSpPr txBox="1"/>
          <p:nvPr/>
        </p:nvSpPr>
        <p:spPr>
          <a:xfrm>
            <a:off x="4575399" y="1777525"/>
            <a:ext cx="802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0.05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g10b4225e43c_0_55"/>
          <p:cNvSpPr txBox="1"/>
          <p:nvPr/>
        </p:nvSpPr>
        <p:spPr>
          <a:xfrm>
            <a:off x="4410475" y="1435250"/>
            <a:ext cx="1170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Compensate</a:t>
            </a:r>
            <a:endParaRPr b="1" u="sng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10b4225e43c_0_55"/>
          <p:cNvSpPr txBox="1"/>
          <p:nvPr/>
        </p:nvSpPr>
        <p:spPr>
          <a:xfrm>
            <a:off x="2474850" y="1435250"/>
            <a:ext cx="92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Adjust</a:t>
            </a:r>
            <a:endParaRPr b="1" u="sng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Custom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Danita Mapes</cp:lastModifiedBy>
  <cp:revision>1</cp:revision>
  <dcterms:modified xsi:type="dcterms:W3CDTF">2023-03-23T17:15:32Z</dcterms:modified>
</cp:coreProperties>
</file>