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/>
    <p:restoredTop sz="91701"/>
  </p:normalViewPr>
  <p:slideViewPr>
    <p:cSldViewPr snapToGrid="0" snapToObjects="1">
      <p:cViewPr varScale="1">
        <p:scale>
          <a:sx n="123" d="100"/>
          <a:sy n="123" d="100"/>
        </p:scale>
        <p:origin x="1248" y="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245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341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81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31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38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635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894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8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558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6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082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26448" y="124965"/>
            <a:ext cx="8873066" cy="424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The Splits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35466" y="665597"/>
            <a:ext cx="8745487" cy="5073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 </a:t>
            </a:r>
            <a:r>
              <a:rPr lang="en-US" sz="1000" dirty="0">
                <a:solidFill>
                  <a:schemeClr val="tx1"/>
                </a:solidFill>
              </a:rPr>
              <a:t>Take turns rolling dice or pulling cards to make a number. Find half of that number. Record the half in one of the spaces. The halves you put in the boxes have to be in order from least to greatest. If a number doesn’t fit because of other numbers you have already played, you lose your turn. Be the first to fill all of your boxes.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9544580-E0D3-714D-891C-89042665256B}"/>
              </a:ext>
            </a:extLst>
          </p:cNvPr>
          <p:cNvCxnSpPr/>
          <p:nvPr/>
        </p:nvCxnSpPr>
        <p:spPr>
          <a:xfrm>
            <a:off x="190239" y="3162822"/>
            <a:ext cx="8690714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>
            <a:extLst>
              <a:ext uri="{FF2B5EF4-FFF2-40B4-BE49-F238E27FC236}">
                <a16:creationId xmlns:a16="http://schemas.microsoft.com/office/drawing/2014/main" id="{BC968D3F-BA3C-6643-80C8-A7410A3F409D}"/>
              </a:ext>
            </a:extLst>
          </p:cNvPr>
          <p:cNvGrpSpPr/>
          <p:nvPr/>
        </p:nvGrpSpPr>
        <p:grpSpPr>
          <a:xfrm>
            <a:off x="1115493" y="1364716"/>
            <a:ext cx="7167497" cy="1269234"/>
            <a:chOff x="221303" y="1386264"/>
            <a:chExt cx="7167497" cy="1269234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6463D11-711D-B34B-B8D8-3E0CA817359B}"/>
                </a:ext>
              </a:extLst>
            </p:cNvPr>
            <p:cNvSpPr/>
            <p:nvPr/>
          </p:nvSpPr>
          <p:spPr>
            <a:xfrm>
              <a:off x="221303" y="1386264"/>
              <a:ext cx="1285649" cy="1254917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FB1B0D3-568F-0D46-801C-E57CEC4350A0}"/>
                </a:ext>
              </a:extLst>
            </p:cNvPr>
            <p:cNvSpPr/>
            <p:nvPr/>
          </p:nvSpPr>
          <p:spPr>
            <a:xfrm>
              <a:off x="1720117" y="1386264"/>
              <a:ext cx="1285649" cy="1254917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732DC80-FA46-3840-A776-AE02408B1EF7}"/>
                </a:ext>
              </a:extLst>
            </p:cNvPr>
            <p:cNvSpPr/>
            <p:nvPr/>
          </p:nvSpPr>
          <p:spPr>
            <a:xfrm>
              <a:off x="3152318" y="1393734"/>
              <a:ext cx="1285649" cy="1254917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9E553C9-10D3-1141-96DE-4D8BE37C567F}"/>
                </a:ext>
              </a:extLst>
            </p:cNvPr>
            <p:cNvSpPr/>
            <p:nvPr/>
          </p:nvSpPr>
          <p:spPr>
            <a:xfrm>
              <a:off x="4644470" y="1386264"/>
              <a:ext cx="1285483" cy="1254295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9E89104-E81B-5044-81BA-513BA871C153}"/>
                </a:ext>
              </a:extLst>
            </p:cNvPr>
            <p:cNvSpPr/>
            <p:nvPr/>
          </p:nvSpPr>
          <p:spPr>
            <a:xfrm>
              <a:off x="6103317" y="1401203"/>
              <a:ext cx="1285483" cy="1254295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C6E7F3C8-2AAF-974E-8A1E-4042E9FAE73C}"/>
              </a:ext>
            </a:extLst>
          </p:cNvPr>
          <p:cNvSpPr/>
          <p:nvPr/>
        </p:nvSpPr>
        <p:spPr>
          <a:xfrm>
            <a:off x="190238" y="3493596"/>
            <a:ext cx="8873066" cy="424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The Splits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4FEF6C9-8CD7-2B44-99FD-619E428ECC38}"/>
              </a:ext>
            </a:extLst>
          </p:cNvPr>
          <p:cNvSpPr/>
          <p:nvPr/>
        </p:nvSpPr>
        <p:spPr>
          <a:xfrm>
            <a:off x="190238" y="4094978"/>
            <a:ext cx="8745487" cy="5073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 </a:t>
            </a:r>
            <a:r>
              <a:rPr lang="en-US" sz="1000" dirty="0">
                <a:solidFill>
                  <a:schemeClr val="tx1"/>
                </a:solidFill>
              </a:rPr>
              <a:t>Take turns rolling dice or pulling cards to make a number. Find half of that number. Record the half in one of the spaces. The halves you put in the boxes have to be in order from least to greatest. If a number doesn’t fit because of other numbers you have already played, you lose your turn. Be the first to fill all of your boxes.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0AE448C-629C-8D47-8D62-5FEA66273861}"/>
              </a:ext>
            </a:extLst>
          </p:cNvPr>
          <p:cNvGrpSpPr/>
          <p:nvPr/>
        </p:nvGrpSpPr>
        <p:grpSpPr>
          <a:xfrm>
            <a:off x="1179426" y="4815645"/>
            <a:ext cx="7167497" cy="1269234"/>
            <a:chOff x="276075" y="4815645"/>
            <a:chExt cx="7167497" cy="1269234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F74E18F9-F707-124E-9974-90378E59BF7C}"/>
                </a:ext>
              </a:extLst>
            </p:cNvPr>
            <p:cNvSpPr/>
            <p:nvPr/>
          </p:nvSpPr>
          <p:spPr>
            <a:xfrm>
              <a:off x="276075" y="4815645"/>
              <a:ext cx="1285649" cy="1254917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D37D20E2-F533-B34C-ADCD-D6CC4082B674}"/>
                </a:ext>
              </a:extLst>
            </p:cNvPr>
            <p:cNvSpPr/>
            <p:nvPr/>
          </p:nvSpPr>
          <p:spPr>
            <a:xfrm>
              <a:off x="1774889" y="4815645"/>
              <a:ext cx="1285649" cy="1254917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C5C6800A-181E-AB4F-95AA-51C1AB9AA319}"/>
                </a:ext>
              </a:extLst>
            </p:cNvPr>
            <p:cNvSpPr/>
            <p:nvPr/>
          </p:nvSpPr>
          <p:spPr>
            <a:xfrm>
              <a:off x="3207090" y="4823115"/>
              <a:ext cx="1285649" cy="1254917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0A74CB67-3134-7541-8FB5-00793D182427}"/>
                </a:ext>
              </a:extLst>
            </p:cNvPr>
            <p:cNvSpPr/>
            <p:nvPr/>
          </p:nvSpPr>
          <p:spPr>
            <a:xfrm>
              <a:off x="4699242" y="4815645"/>
              <a:ext cx="1285483" cy="1254295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04736335-E975-6944-990C-26B80F008DC3}"/>
                </a:ext>
              </a:extLst>
            </p:cNvPr>
            <p:cNvSpPr/>
            <p:nvPr/>
          </p:nvSpPr>
          <p:spPr>
            <a:xfrm>
              <a:off x="6158089" y="4830584"/>
              <a:ext cx="1285483" cy="1254295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155</Words>
  <Application>Microsoft Office PowerPoint</Application>
  <PresentationFormat>Letter Paper (8.5x11 in)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8</cp:revision>
  <dcterms:created xsi:type="dcterms:W3CDTF">2020-12-31T15:11:03Z</dcterms:created>
  <dcterms:modified xsi:type="dcterms:W3CDTF">2021-04-02T00:02:30Z</dcterms:modified>
</cp:coreProperties>
</file>