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notesMasterIdLst>
    <p:notesMasterId r:id="rId3"/>
  </p:notesMasterIdLst>
  <p:sldIdLst>
    <p:sldId id="256" r:id="rId2"/>
  </p:sldIdLst>
  <p:sldSz cx="9144000" cy="6858000" type="letter"/>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854"/>
    <p:restoredTop sz="93942"/>
  </p:normalViewPr>
  <p:slideViewPr>
    <p:cSldViewPr snapToGrid="0" snapToObjects="1">
      <p:cViewPr varScale="1">
        <p:scale>
          <a:sx n="105" d="100"/>
          <a:sy n="105" d="100"/>
        </p:scale>
        <p:origin x="2400"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B2CAC0D-8B84-4949-B128-D5C5F98A1A21}" type="datetimeFigureOut">
              <a:rPr lang="en-US" smtClean="0"/>
              <a:t>7/13/22</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36F9810-8AA7-B745-B092-2C858C246F9D}" type="slidenum">
              <a:rPr lang="en-US" smtClean="0"/>
              <a:t>‹#›</a:t>
            </a:fld>
            <a:endParaRPr lang="en-US"/>
          </a:p>
        </p:txBody>
      </p:sp>
    </p:spTree>
    <p:extLst>
      <p:ext uri="{BB962C8B-B14F-4D97-AF65-F5344CB8AC3E}">
        <p14:creationId xmlns:p14="http://schemas.microsoft.com/office/powerpoint/2010/main" val="8229323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6F9810-8AA7-B745-B092-2C858C246F9D}" type="slidenum">
              <a:rPr lang="en-US" smtClean="0"/>
              <a:t>1</a:t>
            </a:fld>
            <a:endParaRPr lang="en-US"/>
          </a:p>
        </p:txBody>
      </p:sp>
    </p:spTree>
    <p:extLst>
      <p:ext uri="{BB962C8B-B14F-4D97-AF65-F5344CB8AC3E}">
        <p14:creationId xmlns:p14="http://schemas.microsoft.com/office/powerpoint/2010/main" val="18616714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7/13/22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a:p>
        </p:txBody>
      </p:sp>
    </p:spTree>
    <p:extLst>
      <p:ext uri="{BB962C8B-B14F-4D97-AF65-F5344CB8AC3E}">
        <p14:creationId xmlns:p14="http://schemas.microsoft.com/office/powerpoint/2010/main" val="41562454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7/13/22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a:p>
        </p:txBody>
      </p:sp>
    </p:spTree>
    <p:extLst>
      <p:ext uri="{BB962C8B-B14F-4D97-AF65-F5344CB8AC3E}">
        <p14:creationId xmlns:p14="http://schemas.microsoft.com/office/powerpoint/2010/main" val="42363411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7/13/22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a:p>
        </p:txBody>
      </p:sp>
    </p:spTree>
    <p:extLst>
      <p:ext uri="{BB962C8B-B14F-4D97-AF65-F5344CB8AC3E}">
        <p14:creationId xmlns:p14="http://schemas.microsoft.com/office/powerpoint/2010/main" val="41478161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7/13/22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a:p>
        </p:txBody>
      </p:sp>
    </p:spTree>
    <p:extLst>
      <p:ext uri="{BB962C8B-B14F-4D97-AF65-F5344CB8AC3E}">
        <p14:creationId xmlns:p14="http://schemas.microsoft.com/office/powerpoint/2010/main" val="27593199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D39D718-4E4B-1947-92E0-BBED57B9EE73}" type="datetimeFigureOut">
              <a:rPr lang="en-US" smtClean="0"/>
              <a:t>7/13/22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a:p>
        </p:txBody>
      </p:sp>
    </p:spTree>
    <p:extLst>
      <p:ext uri="{BB962C8B-B14F-4D97-AF65-F5344CB8AC3E}">
        <p14:creationId xmlns:p14="http://schemas.microsoft.com/office/powerpoint/2010/main" val="32553833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D39D718-4E4B-1947-92E0-BBED57B9EE73}" type="datetimeFigureOut">
              <a:rPr lang="en-US" smtClean="0"/>
              <a:t>7/13/22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C5C39F-DAB2-A34A-A96C-2F347ED29C22}" type="slidenum">
              <a:rPr lang="en-US" smtClean="0"/>
              <a:t>‹#›</a:t>
            </a:fld>
            <a:endParaRPr lang="en-US"/>
          </a:p>
        </p:txBody>
      </p:sp>
    </p:spTree>
    <p:extLst>
      <p:ext uri="{BB962C8B-B14F-4D97-AF65-F5344CB8AC3E}">
        <p14:creationId xmlns:p14="http://schemas.microsoft.com/office/powerpoint/2010/main" val="284550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D39D718-4E4B-1947-92E0-BBED57B9EE73}" type="datetimeFigureOut">
              <a:rPr lang="en-US" smtClean="0"/>
              <a:t>7/13/22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8C5C39F-DAB2-A34A-A96C-2F347ED29C22}" type="slidenum">
              <a:rPr lang="en-US" smtClean="0"/>
              <a:t>‹#›</a:t>
            </a:fld>
            <a:endParaRPr lang="en-US"/>
          </a:p>
        </p:txBody>
      </p:sp>
    </p:spTree>
    <p:extLst>
      <p:ext uri="{BB962C8B-B14F-4D97-AF65-F5344CB8AC3E}">
        <p14:creationId xmlns:p14="http://schemas.microsoft.com/office/powerpoint/2010/main" val="22266352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D39D718-4E4B-1947-92E0-BBED57B9EE73}" type="datetimeFigureOut">
              <a:rPr lang="en-US" smtClean="0"/>
              <a:t>7/13/22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8C5C39F-DAB2-A34A-A96C-2F347ED29C22}" type="slidenum">
              <a:rPr lang="en-US" smtClean="0"/>
              <a:t>‹#›</a:t>
            </a:fld>
            <a:endParaRPr lang="en-US"/>
          </a:p>
        </p:txBody>
      </p:sp>
    </p:spTree>
    <p:extLst>
      <p:ext uri="{BB962C8B-B14F-4D97-AF65-F5344CB8AC3E}">
        <p14:creationId xmlns:p14="http://schemas.microsoft.com/office/powerpoint/2010/main" val="28018943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39D718-4E4B-1947-92E0-BBED57B9EE73}" type="datetimeFigureOut">
              <a:rPr lang="en-US" smtClean="0"/>
              <a:t>7/13/22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8C5C39F-DAB2-A34A-A96C-2F347ED29C22}" type="slidenum">
              <a:rPr lang="en-US" smtClean="0"/>
              <a:t>‹#›</a:t>
            </a:fld>
            <a:endParaRPr lang="en-US"/>
          </a:p>
        </p:txBody>
      </p:sp>
    </p:spTree>
    <p:extLst>
      <p:ext uri="{BB962C8B-B14F-4D97-AF65-F5344CB8AC3E}">
        <p14:creationId xmlns:p14="http://schemas.microsoft.com/office/powerpoint/2010/main" val="36098969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D39D718-4E4B-1947-92E0-BBED57B9EE73}" type="datetimeFigureOut">
              <a:rPr lang="en-US" smtClean="0"/>
              <a:t>7/13/22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C5C39F-DAB2-A34A-A96C-2F347ED29C22}" type="slidenum">
              <a:rPr lang="en-US" smtClean="0"/>
              <a:t>‹#›</a:t>
            </a:fld>
            <a:endParaRPr lang="en-US"/>
          </a:p>
        </p:txBody>
      </p:sp>
    </p:spTree>
    <p:extLst>
      <p:ext uri="{BB962C8B-B14F-4D97-AF65-F5344CB8AC3E}">
        <p14:creationId xmlns:p14="http://schemas.microsoft.com/office/powerpoint/2010/main" val="40755586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D39D718-4E4B-1947-92E0-BBED57B9EE73}" type="datetimeFigureOut">
              <a:rPr lang="en-US" smtClean="0"/>
              <a:t>7/13/22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C5C39F-DAB2-A34A-A96C-2F347ED29C22}" type="slidenum">
              <a:rPr lang="en-US" smtClean="0"/>
              <a:t>‹#›</a:t>
            </a:fld>
            <a:endParaRPr lang="en-US"/>
          </a:p>
        </p:txBody>
      </p:sp>
    </p:spTree>
    <p:extLst>
      <p:ext uri="{BB962C8B-B14F-4D97-AF65-F5344CB8AC3E}">
        <p14:creationId xmlns:p14="http://schemas.microsoft.com/office/powerpoint/2010/main" val="1451688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D39D718-4E4B-1947-92E0-BBED57B9EE73}" type="datetimeFigureOut">
              <a:rPr lang="en-US" smtClean="0"/>
              <a:t>7/13/22</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C5C39F-DAB2-A34A-A96C-2F347ED29C22}" type="slidenum">
              <a:rPr lang="en-US" smtClean="0"/>
              <a:t>‹#›</a:t>
            </a:fld>
            <a:endParaRPr lang="en-US"/>
          </a:p>
        </p:txBody>
      </p:sp>
    </p:spTree>
    <p:extLst>
      <p:ext uri="{BB962C8B-B14F-4D97-AF65-F5344CB8AC3E}">
        <p14:creationId xmlns:p14="http://schemas.microsoft.com/office/powerpoint/2010/main" val="120108215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902F44D-E06F-4344-81D4-BD9176E17D49}"/>
              </a:ext>
            </a:extLst>
          </p:cNvPr>
          <p:cNvSpPr/>
          <p:nvPr/>
        </p:nvSpPr>
        <p:spPr>
          <a:xfrm>
            <a:off x="135467" y="240766"/>
            <a:ext cx="8873066" cy="42483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tx1"/>
                </a:solidFill>
              </a:rPr>
              <a:t>All Lined Up</a:t>
            </a:r>
          </a:p>
        </p:txBody>
      </p:sp>
      <p:sp>
        <p:nvSpPr>
          <p:cNvPr id="5" name="Rectangle 4">
            <a:extLst>
              <a:ext uri="{FF2B5EF4-FFF2-40B4-BE49-F238E27FC236}">
                <a16:creationId xmlns:a16="http://schemas.microsoft.com/office/drawing/2014/main" id="{532CA1A5-E9FE-E246-86D5-F8CF245A9224}"/>
              </a:ext>
            </a:extLst>
          </p:cNvPr>
          <p:cNvSpPr/>
          <p:nvPr/>
        </p:nvSpPr>
        <p:spPr>
          <a:xfrm>
            <a:off x="135466" y="665597"/>
            <a:ext cx="8745487" cy="50732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b="1" dirty="0">
                <a:solidFill>
                  <a:schemeClr val="tx1"/>
                </a:solidFill>
              </a:rPr>
              <a:t>Directions: </a:t>
            </a:r>
            <a:r>
              <a:rPr lang="en-US" sz="1000" dirty="0">
                <a:solidFill>
                  <a:schemeClr val="tx1"/>
                </a:solidFill>
              </a:rPr>
              <a:t>Create a subtraction problem. Find the difference. Place the number in one of the boxes so that the numbers in the boxes are in order from least to greatest. Record your work and star the problems that were best solved with Think Addition.</a:t>
            </a:r>
          </a:p>
        </p:txBody>
      </p:sp>
      <p:cxnSp>
        <p:nvCxnSpPr>
          <p:cNvPr id="10" name="Straight Connector 9">
            <a:extLst>
              <a:ext uri="{FF2B5EF4-FFF2-40B4-BE49-F238E27FC236}">
                <a16:creationId xmlns:a16="http://schemas.microsoft.com/office/drawing/2014/main" id="{19544580-E0D3-714D-891C-89042665256B}"/>
              </a:ext>
            </a:extLst>
          </p:cNvPr>
          <p:cNvCxnSpPr/>
          <p:nvPr/>
        </p:nvCxnSpPr>
        <p:spPr>
          <a:xfrm>
            <a:off x="190239" y="3162822"/>
            <a:ext cx="8690714" cy="0"/>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grpSp>
        <p:nvGrpSpPr>
          <p:cNvPr id="11" name="Group 10">
            <a:extLst>
              <a:ext uri="{FF2B5EF4-FFF2-40B4-BE49-F238E27FC236}">
                <a16:creationId xmlns:a16="http://schemas.microsoft.com/office/drawing/2014/main" id="{08BE80FC-D8B5-A54F-A962-17BCED47B7CD}"/>
              </a:ext>
            </a:extLst>
          </p:cNvPr>
          <p:cNvGrpSpPr/>
          <p:nvPr/>
        </p:nvGrpSpPr>
        <p:grpSpPr>
          <a:xfrm>
            <a:off x="221303" y="1386264"/>
            <a:ext cx="8659650" cy="1269234"/>
            <a:chOff x="0" y="0"/>
            <a:chExt cx="9586267" cy="1252998"/>
          </a:xfrm>
        </p:grpSpPr>
        <p:sp>
          <p:nvSpPr>
            <p:cNvPr id="12" name="Rectangle 11">
              <a:extLst>
                <a:ext uri="{FF2B5EF4-FFF2-40B4-BE49-F238E27FC236}">
                  <a16:creationId xmlns:a16="http://schemas.microsoft.com/office/drawing/2014/main" id="{36463D11-711D-B34B-B8D8-3E0CA817359B}"/>
                </a:ext>
              </a:extLst>
            </p:cNvPr>
            <p:cNvSpPr/>
            <p:nvPr/>
          </p:nvSpPr>
          <p:spPr>
            <a:xfrm>
              <a:off x="0" y="0"/>
              <a:ext cx="1423219" cy="1238864"/>
            </a:xfrm>
            <a:prstGeom prst="rect">
              <a:avLst/>
            </a:prstGeom>
            <a:ln w="19050">
              <a:solidFill>
                <a:schemeClr val="tx1"/>
              </a:solid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3" name="Rectangle 12">
              <a:extLst>
                <a:ext uri="{FF2B5EF4-FFF2-40B4-BE49-F238E27FC236}">
                  <a16:creationId xmlns:a16="http://schemas.microsoft.com/office/drawing/2014/main" id="{FFB1B0D3-568F-0D46-801C-E57CEC4350A0}"/>
                </a:ext>
              </a:extLst>
            </p:cNvPr>
            <p:cNvSpPr/>
            <p:nvPr/>
          </p:nvSpPr>
          <p:spPr>
            <a:xfrm>
              <a:off x="1659193" y="0"/>
              <a:ext cx="1423219" cy="1238864"/>
            </a:xfrm>
            <a:prstGeom prst="rect">
              <a:avLst/>
            </a:prstGeom>
            <a:ln w="19050">
              <a:solidFill>
                <a:schemeClr val="tx1"/>
              </a:solid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4" name="Rectangle 13">
              <a:extLst>
                <a:ext uri="{FF2B5EF4-FFF2-40B4-BE49-F238E27FC236}">
                  <a16:creationId xmlns:a16="http://schemas.microsoft.com/office/drawing/2014/main" id="{C732DC80-FA46-3840-A776-AE02408B1EF7}"/>
                </a:ext>
              </a:extLst>
            </p:cNvPr>
            <p:cNvSpPr/>
            <p:nvPr/>
          </p:nvSpPr>
          <p:spPr>
            <a:xfrm>
              <a:off x="3244645" y="7374"/>
              <a:ext cx="1423219" cy="1238864"/>
            </a:xfrm>
            <a:prstGeom prst="rect">
              <a:avLst/>
            </a:prstGeom>
            <a:ln w="19050">
              <a:solidFill>
                <a:schemeClr val="tx1"/>
              </a:solid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5" name="Rectangle 14">
              <a:extLst>
                <a:ext uri="{FF2B5EF4-FFF2-40B4-BE49-F238E27FC236}">
                  <a16:creationId xmlns:a16="http://schemas.microsoft.com/office/drawing/2014/main" id="{B9E553C9-10D3-1141-96DE-4D8BE37C567F}"/>
                </a:ext>
              </a:extLst>
            </p:cNvPr>
            <p:cNvSpPr/>
            <p:nvPr/>
          </p:nvSpPr>
          <p:spPr>
            <a:xfrm>
              <a:off x="4896464" y="0"/>
              <a:ext cx="1423035" cy="1238250"/>
            </a:xfrm>
            <a:prstGeom prst="rect">
              <a:avLst/>
            </a:prstGeom>
            <a:ln w="19050">
              <a:solidFill>
                <a:schemeClr val="tx1"/>
              </a:solid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6" name="Rectangle 15">
              <a:extLst>
                <a:ext uri="{FF2B5EF4-FFF2-40B4-BE49-F238E27FC236}">
                  <a16:creationId xmlns:a16="http://schemas.microsoft.com/office/drawing/2014/main" id="{C9E89104-E81B-5044-81BA-513BA871C153}"/>
                </a:ext>
              </a:extLst>
            </p:cNvPr>
            <p:cNvSpPr/>
            <p:nvPr/>
          </p:nvSpPr>
          <p:spPr>
            <a:xfrm>
              <a:off x="6511413" y="14748"/>
              <a:ext cx="1423035" cy="1238250"/>
            </a:xfrm>
            <a:prstGeom prst="rect">
              <a:avLst/>
            </a:prstGeom>
            <a:ln w="19050">
              <a:solidFill>
                <a:schemeClr val="tx1"/>
              </a:solid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7" name="Rectangle 16">
              <a:extLst>
                <a:ext uri="{FF2B5EF4-FFF2-40B4-BE49-F238E27FC236}">
                  <a16:creationId xmlns:a16="http://schemas.microsoft.com/office/drawing/2014/main" id="{D0BDF5CC-CCEF-6345-91BB-F3E8BC01661D}"/>
                </a:ext>
              </a:extLst>
            </p:cNvPr>
            <p:cNvSpPr/>
            <p:nvPr/>
          </p:nvSpPr>
          <p:spPr>
            <a:xfrm>
              <a:off x="8163232" y="7374"/>
              <a:ext cx="1423035" cy="1238250"/>
            </a:xfrm>
            <a:prstGeom prst="rect">
              <a:avLst/>
            </a:prstGeom>
            <a:ln w="19050">
              <a:solidFill>
                <a:schemeClr val="tx1"/>
              </a:solid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sp>
        <p:nvSpPr>
          <p:cNvPr id="18" name="Rectangle 17">
            <a:extLst>
              <a:ext uri="{FF2B5EF4-FFF2-40B4-BE49-F238E27FC236}">
                <a16:creationId xmlns:a16="http://schemas.microsoft.com/office/drawing/2014/main" id="{C6E7F3C8-2AAF-974E-8A1E-4042E9FAE73C}"/>
              </a:ext>
            </a:extLst>
          </p:cNvPr>
          <p:cNvSpPr/>
          <p:nvPr/>
        </p:nvSpPr>
        <p:spPr>
          <a:xfrm>
            <a:off x="190239" y="3670147"/>
            <a:ext cx="8873066" cy="42483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tx1"/>
                </a:solidFill>
              </a:rPr>
              <a:t>All Lined Up</a:t>
            </a:r>
          </a:p>
        </p:txBody>
      </p:sp>
      <p:sp>
        <p:nvSpPr>
          <p:cNvPr id="19" name="Rectangle 18">
            <a:extLst>
              <a:ext uri="{FF2B5EF4-FFF2-40B4-BE49-F238E27FC236}">
                <a16:creationId xmlns:a16="http://schemas.microsoft.com/office/drawing/2014/main" id="{54FEF6C9-8CD7-2B44-99FD-619E428ECC38}"/>
              </a:ext>
            </a:extLst>
          </p:cNvPr>
          <p:cNvSpPr/>
          <p:nvPr/>
        </p:nvSpPr>
        <p:spPr>
          <a:xfrm>
            <a:off x="190238" y="4094978"/>
            <a:ext cx="8745487" cy="50732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b="1" dirty="0">
                <a:solidFill>
                  <a:schemeClr val="tx1"/>
                </a:solidFill>
              </a:rPr>
              <a:t>Directions: </a:t>
            </a:r>
            <a:r>
              <a:rPr lang="en-US" sz="1000" dirty="0">
                <a:solidFill>
                  <a:schemeClr val="tx1"/>
                </a:solidFill>
              </a:rPr>
              <a:t>Create a subtraction problem. Find the difference. Place </a:t>
            </a:r>
            <a:r>
              <a:rPr lang="en-US" sz="1000">
                <a:solidFill>
                  <a:schemeClr val="tx1"/>
                </a:solidFill>
              </a:rPr>
              <a:t>the number </a:t>
            </a:r>
            <a:r>
              <a:rPr lang="en-US" sz="1000" dirty="0">
                <a:solidFill>
                  <a:schemeClr val="tx1"/>
                </a:solidFill>
              </a:rPr>
              <a:t>in one of the boxes so that the numbers in the boxes are in order from least to greatest. Record your work and star the problems that were best solved with Think Addition.</a:t>
            </a:r>
          </a:p>
        </p:txBody>
      </p:sp>
      <p:grpSp>
        <p:nvGrpSpPr>
          <p:cNvPr id="20" name="Group 19">
            <a:extLst>
              <a:ext uri="{FF2B5EF4-FFF2-40B4-BE49-F238E27FC236}">
                <a16:creationId xmlns:a16="http://schemas.microsoft.com/office/drawing/2014/main" id="{0615EDF6-3745-A643-A633-101AEC246BEF}"/>
              </a:ext>
            </a:extLst>
          </p:cNvPr>
          <p:cNvGrpSpPr/>
          <p:nvPr/>
        </p:nvGrpSpPr>
        <p:grpSpPr>
          <a:xfrm>
            <a:off x="276075" y="4815645"/>
            <a:ext cx="8659650" cy="1269234"/>
            <a:chOff x="0" y="0"/>
            <a:chExt cx="9586267" cy="1252998"/>
          </a:xfrm>
        </p:grpSpPr>
        <p:sp>
          <p:nvSpPr>
            <p:cNvPr id="21" name="Rectangle 20">
              <a:extLst>
                <a:ext uri="{FF2B5EF4-FFF2-40B4-BE49-F238E27FC236}">
                  <a16:creationId xmlns:a16="http://schemas.microsoft.com/office/drawing/2014/main" id="{F74E18F9-F707-124E-9974-90378E59BF7C}"/>
                </a:ext>
              </a:extLst>
            </p:cNvPr>
            <p:cNvSpPr/>
            <p:nvPr/>
          </p:nvSpPr>
          <p:spPr>
            <a:xfrm>
              <a:off x="0" y="0"/>
              <a:ext cx="1423219" cy="1238864"/>
            </a:xfrm>
            <a:prstGeom prst="rect">
              <a:avLst/>
            </a:prstGeom>
            <a:ln w="19050">
              <a:solidFill>
                <a:schemeClr val="tx1"/>
              </a:solid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2" name="Rectangle 21">
              <a:extLst>
                <a:ext uri="{FF2B5EF4-FFF2-40B4-BE49-F238E27FC236}">
                  <a16:creationId xmlns:a16="http://schemas.microsoft.com/office/drawing/2014/main" id="{D37D20E2-F533-B34C-ADCD-D6CC4082B674}"/>
                </a:ext>
              </a:extLst>
            </p:cNvPr>
            <p:cNvSpPr/>
            <p:nvPr/>
          </p:nvSpPr>
          <p:spPr>
            <a:xfrm>
              <a:off x="1659193" y="0"/>
              <a:ext cx="1423219" cy="1238864"/>
            </a:xfrm>
            <a:prstGeom prst="rect">
              <a:avLst/>
            </a:prstGeom>
            <a:ln w="19050">
              <a:solidFill>
                <a:schemeClr val="tx1"/>
              </a:solid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3" name="Rectangle 22">
              <a:extLst>
                <a:ext uri="{FF2B5EF4-FFF2-40B4-BE49-F238E27FC236}">
                  <a16:creationId xmlns:a16="http://schemas.microsoft.com/office/drawing/2014/main" id="{C5C6800A-181E-AB4F-95AA-51C1AB9AA319}"/>
                </a:ext>
              </a:extLst>
            </p:cNvPr>
            <p:cNvSpPr/>
            <p:nvPr/>
          </p:nvSpPr>
          <p:spPr>
            <a:xfrm>
              <a:off x="3244645" y="7374"/>
              <a:ext cx="1423219" cy="1238864"/>
            </a:xfrm>
            <a:prstGeom prst="rect">
              <a:avLst/>
            </a:prstGeom>
            <a:ln w="19050">
              <a:solidFill>
                <a:schemeClr val="tx1"/>
              </a:solid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4" name="Rectangle 23">
              <a:extLst>
                <a:ext uri="{FF2B5EF4-FFF2-40B4-BE49-F238E27FC236}">
                  <a16:creationId xmlns:a16="http://schemas.microsoft.com/office/drawing/2014/main" id="{0A74CB67-3134-7541-8FB5-00793D182427}"/>
                </a:ext>
              </a:extLst>
            </p:cNvPr>
            <p:cNvSpPr/>
            <p:nvPr/>
          </p:nvSpPr>
          <p:spPr>
            <a:xfrm>
              <a:off x="4896464" y="0"/>
              <a:ext cx="1423035" cy="1238250"/>
            </a:xfrm>
            <a:prstGeom prst="rect">
              <a:avLst/>
            </a:prstGeom>
            <a:ln w="19050">
              <a:solidFill>
                <a:schemeClr val="tx1"/>
              </a:solid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5" name="Rectangle 24">
              <a:extLst>
                <a:ext uri="{FF2B5EF4-FFF2-40B4-BE49-F238E27FC236}">
                  <a16:creationId xmlns:a16="http://schemas.microsoft.com/office/drawing/2014/main" id="{04736335-E975-6944-990C-26B80F008DC3}"/>
                </a:ext>
              </a:extLst>
            </p:cNvPr>
            <p:cNvSpPr/>
            <p:nvPr/>
          </p:nvSpPr>
          <p:spPr>
            <a:xfrm>
              <a:off x="6511413" y="14748"/>
              <a:ext cx="1423035" cy="1238250"/>
            </a:xfrm>
            <a:prstGeom prst="rect">
              <a:avLst/>
            </a:prstGeom>
            <a:ln w="19050">
              <a:solidFill>
                <a:schemeClr val="tx1"/>
              </a:solid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6" name="Rectangle 25">
              <a:extLst>
                <a:ext uri="{FF2B5EF4-FFF2-40B4-BE49-F238E27FC236}">
                  <a16:creationId xmlns:a16="http://schemas.microsoft.com/office/drawing/2014/main" id="{D926AF6C-F0C9-F74F-86AB-01F048E465E9}"/>
                </a:ext>
              </a:extLst>
            </p:cNvPr>
            <p:cNvSpPr/>
            <p:nvPr/>
          </p:nvSpPr>
          <p:spPr>
            <a:xfrm>
              <a:off x="8163232" y="7374"/>
              <a:ext cx="1423035" cy="1238250"/>
            </a:xfrm>
            <a:prstGeom prst="rect">
              <a:avLst/>
            </a:prstGeom>
            <a:ln w="19050">
              <a:solidFill>
                <a:schemeClr val="tx1"/>
              </a:solid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spTree>
    <p:extLst>
      <p:ext uri="{BB962C8B-B14F-4D97-AF65-F5344CB8AC3E}">
        <p14:creationId xmlns:p14="http://schemas.microsoft.com/office/powerpoint/2010/main" val="369724908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41</TotalTime>
  <Words>105</Words>
  <Application>Microsoft Macintosh PowerPoint</Application>
  <PresentationFormat>Letter Paper (8.5x11 in)</PresentationFormat>
  <Paragraphs>5</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 J. SanGiovanni</dc:creator>
  <cp:lastModifiedBy>Bay-Williams, Jennifer</cp:lastModifiedBy>
  <cp:revision>14</cp:revision>
  <dcterms:created xsi:type="dcterms:W3CDTF">2020-12-31T15:11:03Z</dcterms:created>
  <dcterms:modified xsi:type="dcterms:W3CDTF">2022-07-13T16:29:10Z</dcterms:modified>
</cp:coreProperties>
</file>