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8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2"/>
    <p:restoredTop sz="96327"/>
  </p:normalViewPr>
  <p:slideViewPr>
    <p:cSldViewPr snapToGrid="0" snapToObjects="1" showGuides="1">
      <p:cViewPr varScale="1">
        <p:scale>
          <a:sx n="101" d="100"/>
          <a:sy n="101" d="100"/>
        </p:scale>
        <p:origin x="2448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2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Standard Algorithm for Multiplication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400" b="1" dirty="0">
                <a:solidFill>
                  <a:schemeClr val="tx1"/>
                </a:solidFill>
              </a:rPr>
              <a:t>How It Works: </a:t>
            </a:r>
            <a:r>
              <a:rPr lang="en-US" sz="1400" dirty="0">
                <a:solidFill>
                  <a:schemeClr val="tx1"/>
                </a:solidFill>
              </a:rPr>
              <a:t>The algorithm is a digit-based procedure for multiplying multidigit factors.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Multiply the digit in the ones place of the bottom factor by each digit in the top factor.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Continue to multiply digits by place value from right to left. Record products of each new place value below the products of the previous place value.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Add the products of each place value.</a:t>
            </a:r>
          </a:p>
          <a:p>
            <a:pPr marL="342900" indent="-342900">
              <a:buAutoNum type="arabicPeriod"/>
            </a:pPr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The left example shows a problem with no regrouping. The products of 1 and each digit in the top factor are recorded. The products of the second digit, which represents tens, are recorded on the second line. The two products are added for a sum of 9,982. So, 322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31 = 9,982.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The right example shows a problem with regrouping: 2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6 = 12. The ones are recorded and the 10 is grouped to be added to the product of the tens place. 2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4 tens is 8 tens and 1 more ten is 9 tens recorded as shown. Finding the products of 7 tens requires additional regrouping. The two products are added for a sum of 24,912. So, 346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72 = 24,912.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When It’s Useful: </a:t>
            </a:r>
            <a:r>
              <a:rPr lang="en-US" sz="1400" dirty="0">
                <a:solidFill>
                  <a:schemeClr val="tx1"/>
                </a:solidFill>
              </a:rPr>
              <a:t>The algorithm becomes more useful as the number of digits increases in each factor. </a:t>
            </a:r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3F1F2663-9E28-5848-AA80-FB37D1B5E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257" y="5916322"/>
            <a:ext cx="1796498" cy="290564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 descr="Text&#10;&#10;Description automatically generated with low confidence">
            <a:extLst>
              <a:ext uri="{FF2B5EF4-FFF2-40B4-BE49-F238E27FC236}">
                <a16:creationId xmlns:a16="http://schemas.microsoft.com/office/drawing/2014/main" id="{7C35391C-A5D0-BF4A-A78D-9A8AA0B5E0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246" y="5916322"/>
            <a:ext cx="1928191" cy="290564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17824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469</TotalTime>
  <Words>236</Words>
  <Application>Microsoft Office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68</cp:revision>
  <dcterms:created xsi:type="dcterms:W3CDTF">2021-01-10T13:40:23Z</dcterms:created>
  <dcterms:modified xsi:type="dcterms:W3CDTF">2021-04-02T00:01:01Z</dcterms:modified>
</cp:coreProperties>
</file>