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66" r:id="rId3"/>
    <p:sldId id="267" r:id="rId4"/>
    <p:sldId id="268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F56E1F-D5F4-4B01-A1C7-8FE006EDD5A0}" v="4" dt="2022-07-18T15:28:00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71"/>
    <p:restoredTop sz="91690"/>
  </p:normalViewPr>
  <p:slideViewPr>
    <p:cSldViewPr snapToGrid="0" snapToObjects="1">
      <p:cViewPr varScale="1">
        <p:scale>
          <a:sx n="46" d="100"/>
          <a:sy n="46" d="100"/>
        </p:scale>
        <p:origin x="26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66F56E1F-D5F4-4B01-A1C7-8FE006EDD5A0}"/>
    <pc:docChg chg="modSld">
      <pc:chgData name="Tori Mirsadjadi (she/her/hers)" userId="829506b3-188b-40ef-b775-a5ec767efb4e" providerId="ADAL" clId="{66F56E1F-D5F4-4B01-A1C7-8FE006EDD5A0}" dt="2022-07-18T15:28:00.593" v="8"/>
      <pc:docMkLst>
        <pc:docMk/>
      </pc:docMkLst>
      <pc:sldChg chg="modSp mod">
        <pc:chgData name="Tori Mirsadjadi (she/her/hers)" userId="829506b3-188b-40ef-b775-a5ec767efb4e" providerId="ADAL" clId="{66F56E1F-D5F4-4B01-A1C7-8FE006EDD5A0}" dt="2022-06-06T20:48:47.906" v="0" actId="20577"/>
        <pc:sldMkLst>
          <pc:docMk/>
          <pc:sldMk cId="3697249080" sldId="256"/>
        </pc:sldMkLst>
        <pc:graphicFrameChg chg="modGraphic">
          <ac:chgData name="Tori Mirsadjadi (she/her/hers)" userId="829506b3-188b-40ef-b775-a5ec767efb4e" providerId="ADAL" clId="{66F56E1F-D5F4-4B01-A1C7-8FE006EDD5A0}" dt="2022-06-06T20:48:47.906" v="0" actId="20577"/>
          <ac:graphicFrameMkLst>
            <pc:docMk/>
            <pc:sldMk cId="3697249080" sldId="256"/>
            <ac:graphicFrameMk id="2" creationId="{43D76E2C-0100-5948-9F05-3CE1E8D8CF8D}"/>
          </ac:graphicFrameMkLst>
        </pc:graphicFrameChg>
      </pc:sldChg>
      <pc:sldChg chg="modSp mod">
        <pc:chgData name="Tori Mirsadjadi (she/her/hers)" userId="829506b3-188b-40ef-b775-a5ec767efb4e" providerId="ADAL" clId="{66F56E1F-D5F4-4B01-A1C7-8FE006EDD5A0}" dt="2022-07-18T15:28:00.593" v="8"/>
        <pc:sldMkLst>
          <pc:docMk/>
          <pc:sldMk cId="1519396048" sldId="268"/>
        </pc:sldMkLst>
        <pc:graphicFrameChg chg="mod modGraphic">
          <ac:chgData name="Tori Mirsadjadi (she/her/hers)" userId="829506b3-188b-40ef-b775-a5ec767efb4e" providerId="ADAL" clId="{66F56E1F-D5F4-4B01-A1C7-8FE006EDD5A0}" dt="2022-07-18T15:28:00.593" v="8"/>
          <ac:graphicFrameMkLst>
            <pc:docMk/>
            <pc:sldMk cId="1519396048" sldId="268"/>
            <ac:graphicFrameMk id="2" creationId="{43D76E2C-0100-5948-9F05-3CE1E8D8CF8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6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53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12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74510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950 – </a:t>
                      </a:r>
                      <a:r>
                        <a:rPr lang="en-US" sz="3200" dirty="0"/>
                        <a:t>675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675 + ? = 950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714 – </a:t>
                      </a:r>
                      <a:r>
                        <a:rPr lang="en-US" sz="3200" dirty="0"/>
                        <a:t>690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690 + ? = 714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239 – 182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182 + ? = 239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1,201 – </a:t>
                      </a:r>
                      <a:r>
                        <a:rPr lang="en-US" sz="3200" dirty="0"/>
                        <a:t>799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799 + ? = 1,201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375 – </a:t>
                      </a:r>
                      <a:r>
                        <a:rPr lang="en-US" sz="3200" dirty="0"/>
                        <a:t>263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263 + ? = 375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19747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5.1 – 3.2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3.2 + ? = 5.1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9.65 – 6.9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6.9 + ? = 9.65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21.7 – 18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 + ? = 21.7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– 27.97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27.97 + ? =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7.15 – 6.675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6.675 + ? = 7.15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4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84495029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−1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+ ?=2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−4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+ ?=7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−9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+ ?=12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−10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+ ?=13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 −20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  <m:t>+ ?=22</m:t>
                                </m:r>
                                <m:f>
                                  <m:fPr>
                                    <m:ctrlPr>
                                      <a:rPr lang="en-US" sz="32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84495029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60758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1913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4 – 6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 + ? = </a:t>
                      </a: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4 – </a:t>
                      </a: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6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6 + ? = </a:t>
                      </a: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11 – </a:t>
                      </a:r>
                      <a:r>
                        <a:rPr lang="en-US" sz="3200" dirty="0"/>
                        <a:t>23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+ ? =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11 – 23 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+ ? </a:t>
                      </a:r>
                      <a:r>
                        <a:rPr lang="en-US" sz="3200"/>
                        <a:t>= </a:t>
                      </a:r>
                      <a:r>
                        <a:rPr lang="en-US" sz="3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/>
                        <a:t>11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17 – </a:t>
                      </a:r>
                      <a:r>
                        <a:rPr lang="en-US" sz="3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/>
                        <a:t>14 </a:t>
                      </a:r>
                      <a:r>
                        <a:rPr lang="en-US" sz="3200" dirty="0"/>
                        <a:t>=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14 + ? =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396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229</Words>
  <Application>Microsoft Office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15</cp:revision>
  <cp:lastPrinted>2022-05-27T11:37:50Z</cp:lastPrinted>
  <dcterms:created xsi:type="dcterms:W3CDTF">2020-12-31T15:11:03Z</dcterms:created>
  <dcterms:modified xsi:type="dcterms:W3CDTF">2022-07-18T15:28:01Z</dcterms:modified>
</cp:coreProperties>
</file>