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77" r:id="rId2"/>
  </p:sldIdLst>
  <p:sldSz cx="6858000" cy="9144000" type="letter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502"/>
    <p:restoredTop sz="96327"/>
  </p:normalViewPr>
  <p:slideViewPr>
    <p:cSldViewPr snapToGrid="0" snapToObjects="1" showGuides="1">
      <p:cViewPr>
        <p:scale>
          <a:sx n="150" d="100"/>
          <a:sy n="150" d="100"/>
        </p:scale>
        <p:origin x="1380" y="-2538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E2BECA-56F3-7E40-BEE9-50225673ED4A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E02644-7711-4F42-A64B-0627D6A34B0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40466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E2BECA-56F3-7E40-BEE9-50225673ED4A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E02644-7711-4F42-A64B-0627D6A34B0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57971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E2BECA-56F3-7E40-BEE9-50225673ED4A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E02644-7711-4F42-A64B-0627D6A34B0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31179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E2BECA-56F3-7E40-BEE9-50225673ED4A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E02644-7711-4F42-A64B-0627D6A34B0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46275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E2BECA-56F3-7E40-BEE9-50225673ED4A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E02644-7711-4F42-A64B-0627D6A34B0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54922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E2BECA-56F3-7E40-BEE9-50225673ED4A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E02644-7711-4F42-A64B-0627D6A34B0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03226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E2BECA-56F3-7E40-BEE9-50225673ED4A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E02644-7711-4F42-A64B-0627D6A34B0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02834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E2BECA-56F3-7E40-BEE9-50225673ED4A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E02644-7711-4F42-A64B-0627D6A34B0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63848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E2BECA-56F3-7E40-BEE9-50225673ED4A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E02644-7711-4F42-A64B-0627D6A34B0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73478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E2BECA-56F3-7E40-BEE9-50225673ED4A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E02644-7711-4F42-A64B-0627D6A34B0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18317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E2BECA-56F3-7E40-BEE9-50225673ED4A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E02644-7711-4F42-A64B-0627D6A34B0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78259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E2BECA-56F3-7E40-BEE9-50225673ED4A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E02644-7711-4F42-A64B-0627D6A34B0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71329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339BC8-B7B5-E84E-8901-F6337F3A72C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74ED42B9-99A5-9A46-AFB4-DF9ED8AFF9F2}"/>
              </a:ext>
            </a:extLst>
          </p:cNvPr>
          <p:cNvSpPr/>
          <p:nvPr/>
        </p:nvSpPr>
        <p:spPr>
          <a:xfrm>
            <a:off x="268941" y="225911"/>
            <a:ext cx="6408950" cy="763793"/>
          </a:xfrm>
          <a:prstGeom prst="rect">
            <a:avLst/>
          </a:prstGeom>
          <a:ln w="28575"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dirty="0">
                <a:latin typeface="Calibri" panose="020F0502020204030204" pitchFamily="34" charset="0"/>
                <a:cs typeface="Calibri" panose="020F0502020204030204" pitchFamily="34" charset="0"/>
              </a:rPr>
              <a:t>Partial Quotients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0F22204-B7F2-8D41-BE70-1FB5BE533320}"/>
              </a:ext>
            </a:extLst>
          </p:cNvPr>
          <p:cNvSpPr/>
          <p:nvPr/>
        </p:nvSpPr>
        <p:spPr>
          <a:xfrm>
            <a:off x="268941" y="1151067"/>
            <a:ext cx="6408950" cy="7767021"/>
          </a:xfrm>
          <a:prstGeom prst="rect">
            <a:avLst/>
          </a:prstGeom>
          <a:ln w="28575">
            <a:solidFill>
              <a:schemeClr val="tx1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t"/>
          <a:lstStyle/>
          <a:p>
            <a:endParaRPr lang="en-US" sz="1400" dirty="0"/>
          </a:p>
          <a:p>
            <a:r>
              <a:rPr lang="en-US" sz="1400" b="1" dirty="0"/>
              <a:t>How It Works:</a:t>
            </a:r>
            <a:r>
              <a:rPr lang="en-US" sz="1400" dirty="0"/>
              <a:t> We can remove easy-to-find groups from the dividend until there are no more groups to remove. </a:t>
            </a:r>
          </a:p>
          <a:p>
            <a:endParaRPr lang="en-US" sz="1400" dirty="0"/>
          </a:p>
          <a:p>
            <a:pPr marL="342900" indent="-342900">
              <a:buAutoNum type="arabicPeriod"/>
            </a:pPr>
            <a:r>
              <a:rPr lang="en-US" sz="1400" dirty="0"/>
              <a:t>Find a friendly amount to take from the dividend. </a:t>
            </a:r>
          </a:p>
          <a:p>
            <a:pPr marL="342900" indent="-342900">
              <a:buAutoNum type="arabicPeriod"/>
            </a:pPr>
            <a:r>
              <a:rPr lang="en-US" sz="1400" dirty="0"/>
              <a:t>Find a friendly amount to take from what is left. </a:t>
            </a:r>
          </a:p>
          <a:p>
            <a:pPr marL="342900" indent="-342900">
              <a:buAutoNum type="arabicPeriod"/>
            </a:pPr>
            <a:r>
              <a:rPr lang="en-US" sz="1400" dirty="0"/>
              <a:t>Continue removing friendly amounts until nothing is left to remove. </a:t>
            </a:r>
          </a:p>
          <a:p>
            <a:pPr marL="342900" indent="-342900">
              <a:buAutoNum type="arabicPeriod"/>
            </a:pPr>
            <a:r>
              <a:rPr lang="en-US" sz="1400" dirty="0"/>
              <a:t>Find the total number of groups taken away.</a:t>
            </a:r>
          </a:p>
          <a:p>
            <a:endParaRPr lang="en-US" sz="1400" dirty="0"/>
          </a:p>
          <a:p>
            <a:r>
              <a:rPr lang="en-US" sz="1400" dirty="0"/>
              <a:t>In the example, 20 groups of 52 (1,040) were removed from the dividend (3,684). This is continued until 44 was left to remove. A group of 52 couldn’t be removed from 44. So, there are 70 (20 + 20 + 20 + 10) groups of 52 in 3,684 with a remainder of 44.</a:t>
            </a:r>
          </a:p>
          <a:p>
            <a:endParaRPr lang="en-US" sz="1400" dirty="0"/>
          </a:p>
          <a:p>
            <a:r>
              <a:rPr lang="en-US" sz="1400" b="1" dirty="0"/>
              <a:t>When It’s Useful: </a:t>
            </a:r>
            <a:r>
              <a:rPr lang="en-US" sz="1400" dirty="0"/>
              <a:t>Partial Quotients is almost always useful. It can become unwieldy as the number </a:t>
            </a:r>
            <a:r>
              <a:rPr lang="en-US" sz="1400"/>
              <a:t>of digits increases </a:t>
            </a:r>
            <a:r>
              <a:rPr lang="en-US" sz="1400" dirty="0"/>
              <a:t>in the divisor </a:t>
            </a:r>
            <a:r>
              <a:rPr lang="en-US" sz="1400"/>
              <a:t>or dividend.</a:t>
            </a:r>
            <a:endParaRPr lang="en-US" sz="1400" dirty="0"/>
          </a:p>
        </p:txBody>
      </p:sp>
      <p:pic>
        <p:nvPicPr>
          <p:cNvPr id="6" name="Picture 5" descr="A picture containing shape&#10;&#10;Description automatically generated">
            <a:extLst>
              <a:ext uri="{FF2B5EF4-FFF2-40B4-BE49-F238E27FC236}">
                <a16:creationId xmlns:a16="http://schemas.microsoft.com/office/drawing/2014/main" id="{53876CBB-A284-8D4E-ABA4-BE8048903C8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16065" y="4469210"/>
            <a:ext cx="3225870" cy="4378631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27814285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471</TotalTime>
  <Words>155</Words>
  <Application>Microsoft Office PowerPoint</Application>
  <PresentationFormat>Letter Paper (8.5x11 in)</PresentationFormat>
  <Paragraphs>12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John J. SanGiovanni</dc:creator>
  <cp:lastModifiedBy>Christina West</cp:lastModifiedBy>
  <cp:revision>66</cp:revision>
  <dcterms:created xsi:type="dcterms:W3CDTF">2021-01-10T13:40:23Z</dcterms:created>
  <dcterms:modified xsi:type="dcterms:W3CDTF">2021-04-02T00:00:19Z</dcterms:modified>
</cp:coreProperties>
</file>