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4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2"/>
    <p:restoredTop sz="96327"/>
  </p:normalViewPr>
  <p:slideViewPr>
    <p:cSldViewPr snapToGrid="0" snapToObjects="1" showGuides="1">
      <p:cViewPr varScale="1">
        <p:scale>
          <a:sx n="101" d="100"/>
          <a:sy n="101" d="100"/>
        </p:scale>
        <p:origin x="2448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4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9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1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2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9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2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8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8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4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3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2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BECA-56F3-7E40-BEE9-50225673ED4A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2644-7711-4F42-A64B-0627D6A34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9BC8-B7B5-E84E-8901-F6337F3A7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ED42B9-99A5-9A46-AFB4-DF9ED8AFF9F2}"/>
              </a:ext>
            </a:extLst>
          </p:cNvPr>
          <p:cNvSpPr/>
          <p:nvPr/>
        </p:nvSpPr>
        <p:spPr>
          <a:xfrm>
            <a:off x="268941" y="225911"/>
            <a:ext cx="6408950" cy="763793"/>
          </a:xfrm>
          <a:prstGeom prst="rect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Think Multiplication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22204-B7F2-8D41-BE70-1FB5BE533320}"/>
              </a:ext>
            </a:extLst>
          </p:cNvPr>
          <p:cNvSpPr/>
          <p:nvPr/>
        </p:nvSpPr>
        <p:spPr>
          <a:xfrm>
            <a:off x="268941" y="1151067"/>
            <a:ext cx="6408950" cy="776702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200" dirty="0"/>
          </a:p>
          <a:p>
            <a:r>
              <a:rPr lang="en-US" sz="1400" b="1" dirty="0">
                <a:solidFill>
                  <a:schemeClr val="tx1"/>
                </a:solidFill>
              </a:rPr>
              <a:t>How It Works: </a:t>
            </a:r>
            <a:r>
              <a:rPr lang="en-US" sz="1400" dirty="0">
                <a:solidFill>
                  <a:schemeClr val="tx1"/>
                </a:solidFill>
              </a:rPr>
              <a:t>We can use the relationship between multiplication and division to solve division problems. Division is also a missing factor multiplication problem. 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Rethink the division problem as a missing factor multiplication problem.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Use multiplication to find the unknown factor.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Once known, the factor becomes the quotient of the original problem.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The left example shows that the problem is thought as 30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? = 240. The person then uses a known basic fact (3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8) to find the related problem (30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8). The unknown factor, 30, is the quotient of the original problem.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The right example does not rely on a basic fact but a familiar problem of 12 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×</a:t>
            </a:r>
            <a:r>
              <a:rPr lang="en-US" sz="1400" dirty="0">
                <a:solidFill>
                  <a:schemeClr val="tx1"/>
                </a:solidFill>
              </a:rPr>
              <a:t> 2. Several equations were used to find the missing factor.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When It’s Useful: </a:t>
            </a:r>
            <a:r>
              <a:rPr lang="en-US" sz="1400" dirty="0">
                <a:solidFill>
                  <a:schemeClr val="tx1"/>
                </a:solidFill>
              </a:rPr>
              <a:t>Think Multiplication is useful when division problems have clear relationships to multiplication problems.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136D6F0-BC05-9548-93FE-9F36D10C7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730" y="4986991"/>
            <a:ext cx="2810421" cy="3818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44460B0-982D-5743-AC6B-16884F638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49" y="4936221"/>
            <a:ext cx="2834973" cy="38696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658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161</Words>
  <Application>Microsoft Office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J. SanGiovanni</dc:creator>
  <cp:lastModifiedBy>Christina West</cp:lastModifiedBy>
  <cp:revision>63</cp:revision>
  <dcterms:created xsi:type="dcterms:W3CDTF">2021-01-10T13:40:23Z</dcterms:created>
  <dcterms:modified xsi:type="dcterms:W3CDTF">2021-04-01T23:50:34Z</dcterms:modified>
</cp:coreProperties>
</file>