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75" d="100"/>
          <a:sy n="75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6B0360C3-A3B5-4CB4-B81D-DC083A22F4FA}"/>
    <pc:docChg chg="modSld">
      <pc:chgData name="Talia Greenberg" userId="f5825c94929805dc" providerId="LiveId" clId="{6B0360C3-A3B5-4CB4-B81D-DC083A22F4FA}" dt="2022-04-06T01:50:36.360" v="7" actId="20577"/>
      <pc:docMkLst>
        <pc:docMk/>
      </pc:docMkLst>
      <pc:sldChg chg="modSp mod">
        <pc:chgData name="Talia Greenberg" userId="f5825c94929805dc" providerId="LiveId" clId="{6B0360C3-A3B5-4CB4-B81D-DC083A22F4FA}" dt="2022-04-06T01:50:36.360" v="7" actId="20577"/>
        <pc:sldMkLst>
          <pc:docMk/>
          <pc:sldMk cId="3697249080" sldId="256"/>
        </pc:sldMkLst>
        <pc:graphicFrameChg chg="modGraphic">
          <ac:chgData name="Talia Greenberg" userId="f5825c94929805dc" providerId="LiveId" clId="{6B0360C3-A3B5-4CB4-B81D-DC083A22F4FA}" dt="2022-04-06T01:50:36.360" v="7" actId="20577"/>
          <ac:graphicFrameMkLst>
            <pc:docMk/>
            <pc:sldMk cId="3697249080" sldId="256"/>
            <ac:graphicFrameMk id="2" creationId="{E294A464-122E-CF4D-B139-9C348E008252}"/>
          </ac:graphicFrameMkLst>
        </pc:graphicFrameChg>
      </pc:sldChg>
    </pc:docChg>
  </pc:docChgLst>
  <pc:docChgLst>
    <pc:chgData name="Tori Mirsadjadi (she/her/hers)" userId="829506b3-188b-40ef-b775-a5ec767efb4e" providerId="ADAL" clId="{86808498-69F7-4FDD-8F62-5DE404B8FC69}"/>
    <pc:docChg chg="modSld">
      <pc:chgData name="Tori Mirsadjadi (she/her/hers)" userId="829506b3-188b-40ef-b775-a5ec767efb4e" providerId="ADAL" clId="{86808498-69F7-4FDD-8F62-5DE404B8FC69}" dt="2022-06-07T20:18:48.508" v="1" actId="6549"/>
      <pc:docMkLst>
        <pc:docMk/>
      </pc:docMkLst>
      <pc:sldChg chg="modSp mod">
        <pc:chgData name="Tori Mirsadjadi (she/her/hers)" userId="829506b3-188b-40ef-b775-a5ec767efb4e" providerId="ADAL" clId="{86808498-69F7-4FDD-8F62-5DE404B8FC69}" dt="2022-06-07T20:18:48.508" v="1" actId="6549"/>
        <pc:sldMkLst>
          <pc:docMk/>
          <pc:sldMk cId="3697249080" sldId="256"/>
        </pc:sldMkLst>
        <pc:graphicFrameChg chg="modGraphic">
          <ac:chgData name="Tori Mirsadjadi (she/her/hers)" userId="829506b3-188b-40ef-b775-a5ec767efb4e" providerId="ADAL" clId="{86808498-69F7-4FDD-8F62-5DE404B8FC69}" dt="2022-06-07T20:18:48.508" v="1" actId="6549"/>
          <ac:graphicFrameMkLst>
            <pc:docMk/>
            <pc:sldMk cId="3697249080" sldId="256"/>
            <ac:graphicFrameMk id="2" creationId="{E294A464-122E-CF4D-B139-9C348E00825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3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7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5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4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8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6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6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3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5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0" y="222902"/>
            <a:ext cx="6858000" cy="371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What’s the Difference?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08367" y="538450"/>
            <a:ext cx="6510403" cy="3804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50" b="1" dirty="0">
                <a:solidFill>
                  <a:schemeClr val="tx1"/>
                </a:solidFill>
              </a:rPr>
              <a:t>Directions:</a:t>
            </a:r>
            <a:r>
              <a:rPr lang="en-US" sz="750" dirty="0">
                <a:solidFill>
                  <a:schemeClr val="tx1"/>
                </a:solidFill>
              </a:rPr>
              <a:t> Make a number and add it to the number in each row. Find the sum. Tell how each new sum is related to the sum above.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311578"/>
              </p:ext>
            </p:extLst>
          </p:nvPr>
        </p:nvGraphicFramePr>
        <p:xfrm>
          <a:off x="204999" y="960889"/>
          <a:ext cx="6338414" cy="6027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574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4672668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</a:tblGrid>
              <a:tr h="4201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My number minus . . </a:t>
                      </a: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Difference (Count back to find the difference)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246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– 4.7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453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9.7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453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14.7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453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19.7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DBD8F8A-2870-1548-B58F-90E40B3F1909}"/>
              </a:ext>
            </a:extLst>
          </p:cNvPr>
          <p:cNvSpPr/>
          <p:nvPr/>
        </p:nvSpPr>
        <p:spPr>
          <a:xfrm>
            <a:off x="218114" y="7038363"/>
            <a:ext cx="6316910" cy="19546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What patterns do you notice in the differences?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Create a new problem that would be related to these and show how you find the difference of the new problem.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98</Words>
  <Application>Microsoft Office PowerPoint</Application>
  <PresentationFormat>Letter Paper (8.5x11 in)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7</cp:revision>
  <dcterms:created xsi:type="dcterms:W3CDTF">2020-12-31T15:11:03Z</dcterms:created>
  <dcterms:modified xsi:type="dcterms:W3CDTF">2022-06-07T20:18:55Z</dcterms:modified>
</cp:coreProperties>
</file>