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1706"/>
  </p:normalViewPr>
  <p:slideViewPr>
    <p:cSldViewPr snapToGrid="0" snapToObjects="1">
      <p:cViewPr>
        <p:scale>
          <a:sx n="111" d="100"/>
          <a:sy n="111" d="100"/>
        </p:scale>
        <p:origin x="303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7/10/22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3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7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5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4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8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6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98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6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3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5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7/10/22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0" y="222902"/>
            <a:ext cx="6858000" cy="3714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</a:rPr>
              <a:t>What’s the Difference?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08367" y="538450"/>
            <a:ext cx="6510403" cy="3804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</a:rPr>
              <a:t>Directions:</a:t>
            </a:r>
            <a:r>
              <a:rPr lang="en-US" sz="1100" dirty="0">
                <a:solidFill>
                  <a:schemeClr val="tx1"/>
                </a:solidFill>
              </a:rPr>
              <a:t> Make a number and record it in each blank. Find the difference using a Count Back strategy.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94A464-122E-CF4D-B139-9C348E008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544096"/>
              </p:ext>
            </p:extLst>
          </p:nvPr>
        </p:nvGraphicFramePr>
        <p:xfrm>
          <a:off x="196610" y="903354"/>
          <a:ext cx="6338414" cy="52775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5746">
                  <a:extLst>
                    <a:ext uri="{9D8B030D-6E8A-4147-A177-3AD203B41FA5}">
                      <a16:colId xmlns:a16="http://schemas.microsoft.com/office/drawing/2014/main" val="393085993"/>
                    </a:ext>
                  </a:extLst>
                </a:gridCol>
                <a:gridCol w="4672668">
                  <a:extLst>
                    <a:ext uri="{9D8B030D-6E8A-4147-A177-3AD203B41FA5}">
                      <a16:colId xmlns:a16="http://schemas.microsoft.com/office/drawing/2014/main" val="2630918488"/>
                    </a:ext>
                  </a:extLst>
                </a:gridCol>
              </a:tblGrid>
              <a:tr h="4036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My number minus . . .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Difference (Count back to find the difference)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480489"/>
                  </a:ext>
                </a:extLst>
              </a:tr>
              <a:tr h="12184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_____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– 47</a:t>
                      </a: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59297"/>
                  </a:ext>
                </a:extLst>
              </a:tr>
              <a:tr h="12184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– 97</a:t>
                      </a: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007750"/>
                  </a:ext>
                </a:extLst>
              </a:tr>
              <a:tr h="12184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– 147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143167"/>
                  </a:ext>
                </a:extLst>
              </a:tr>
              <a:tr h="12184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– 197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48438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DBD8F8A-2870-1548-B58F-90E40B3F1909}"/>
              </a:ext>
            </a:extLst>
          </p:cNvPr>
          <p:cNvSpPr/>
          <p:nvPr/>
        </p:nvSpPr>
        <p:spPr>
          <a:xfrm>
            <a:off x="218114" y="6180880"/>
            <a:ext cx="6316910" cy="17009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What patterns do you notice in the differences?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Create a new problem that would be related to these and show how you find the difference of the new problem.</a:t>
            </a: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0" y="222902"/>
            <a:ext cx="6858000" cy="3714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</a:rPr>
              <a:t>What’s the Difference?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94A464-122E-CF4D-B139-9C348E008252}"/>
              </a:ext>
            </a:extLst>
          </p:cNvPr>
          <p:cNvGraphicFramePr>
            <a:graphicFrameLocks noGrp="1"/>
          </p:cNvGraphicFramePr>
          <p:nvPr/>
        </p:nvGraphicFramePr>
        <p:xfrm>
          <a:off x="204999" y="960890"/>
          <a:ext cx="6338414" cy="5641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5746">
                  <a:extLst>
                    <a:ext uri="{9D8B030D-6E8A-4147-A177-3AD203B41FA5}">
                      <a16:colId xmlns:a16="http://schemas.microsoft.com/office/drawing/2014/main" val="393085993"/>
                    </a:ext>
                  </a:extLst>
                </a:gridCol>
                <a:gridCol w="4672668">
                  <a:extLst>
                    <a:ext uri="{9D8B030D-6E8A-4147-A177-3AD203B41FA5}">
                      <a16:colId xmlns:a16="http://schemas.microsoft.com/office/drawing/2014/main" val="2630918488"/>
                    </a:ext>
                  </a:extLst>
                </a:gridCol>
              </a:tblGrid>
              <a:tr h="3932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My number minus . . </a:t>
                      </a: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Difference (Count back to find the difference)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480489"/>
                  </a:ext>
                </a:extLst>
              </a:tr>
              <a:tr h="11663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___.__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– 4.7</a:t>
                      </a: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59297"/>
                  </a:ext>
                </a:extLst>
              </a:tr>
              <a:tr h="13607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___.__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– 9.7</a:t>
                      </a: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007750"/>
                  </a:ext>
                </a:extLst>
              </a:tr>
              <a:tr h="13607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___.__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– 14.7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143167"/>
                  </a:ext>
                </a:extLst>
              </a:tr>
              <a:tr h="13607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___.__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– 19.7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15" marR="4211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48438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DBD8F8A-2870-1548-B58F-90E40B3F1909}"/>
              </a:ext>
            </a:extLst>
          </p:cNvPr>
          <p:cNvSpPr/>
          <p:nvPr/>
        </p:nvSpPr>
        <p:spPr>
          <a:xfrm>
            <a:off x="226503" y="6432721"/>
            <a:ext cx="6316910" cy="19546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What patterns do you notice in the differences?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Create a new problem that would be related to these and show how you find the difference of the new problem.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1E2129-D86A-C72A-2A0B-7F6649B13BB7}"/>
              </a:ext>
            </a:extLst>
          </p:cNvPr>
          <p:cNvSpPr/>
          <p:nvPr/>
        </p:nvSpPr>
        <p:spPr>
          <a:xfrm>
            <a:off x="108367" y="538450"/>
            <a:ext cx="6510403" cy="3804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</a:rPr>
              <a:t>Directions:</a:t>
            </a:r>
            <a:r>
              <a:rPr lang="en-US" sz="1100" dirty="0">
                <a:solidFill>
                  <a:schemeClr val="tx1"/>
                </a:solidFill>
              </a:rPr>
              <a:t> Make a decimal and record it in each blank. Find the difference using a Count Back strategy. </a:t>
            </a:r>
          </a:p>
        </p:txBody>
      </p:sp>
    </p:spTree>
    <p:extLst>
      <p:ext uri="{BB962C8B-B14F-4D97-AF65-F5344CB8AC3E}">
        <p14:creationId xmlns:p14="http://schemas.microsoft.com/office/powerpoint/2010/main" val="1765542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176</Words>
  <Application>Microsoft Macintosh PowerPoint</Application>
  <PresentationFormat>Letter Paper (8.5x11 in)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Bay-Williams, Jennifer</cp:lastModifiedBy>
  <cp:revision>11</cp:revision>
  <dcterms:created xsi:type="dcterms:W3CDTF">2020-12-31T15:11:03Z</dcterms:created>
  <dcterms:modified xsi:type="dcterms:W3CDTF">2022-07-10T23:38:10Z</dcterms:modified>
</cp:coreProperties>
</file>