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Short Stack" panose="020B0604020202020204" charset="0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OCCZ2fmNVeM6nbzv54/qZ9Zyz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6124A6-3315-4246-B2F2-9E6318005C99}">
  <a:tblStyle styleId="{406124A6-3315-4246-B2F2-9E6318005C9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Pick Your Jumps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Take turns choosing an expression. Count back to solve. Solve the problem and record the number of jumps you needed to solve it. The player with the fewest jumps gets a point for the round. Each player gets a point if they have the same number of jumps. The player with the most points after 4 rounds is the winner.</a:t>
            </a:r>
            <a:endParaRPr/>
          </a:p>
        </p:txBody>
      </p:sp>
      <p:graphicFrame>
        <p:nvGraphicFramePr>
          <p:cNvPr id="91" name="Google Shape;91;p1"/>
          <p:cNvGraphicFramePr/>
          <p:nvPr/>
        </p:nvGraphicFramePr>
        <p:xfrm>
          <a:off x="254442" y="1455089"/>
          <a:ext cx="6206875" cy="7018125"/>
        </p:xfrm>
        <a:graphic>
          <a:graphicData uri="http://schemas.openxmlformats.org/drawingml/2006/table">
            <a:tbl>
              <a:tblPr firstRow="1" firstCol="1" bandRow="1">
                <a:noFill/>
                <a:tableStyleId>{406124A6-3315-4246-B2F2-9E6318005C99}</a:tableStyleId>
              </a:tblPr>
              <a:tblGrid>
                <a:gridCol w="74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Expression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Solve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Total Jumps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Example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71 - 146 =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71 - 70 = 1 </a:t>
                      </a:r>
                      <a:br>
                        <a:rPr lang="en-US" sz="900" u="none" strike="noStrike" cap="none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</a:b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1 - 71 = -70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-70 – 5 = -75</a:t>
                      </a:r>
                      <a:endParaRPr/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 jumps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55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Round 1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55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Round 2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55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Round 3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555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Round 4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56500" marR="565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 New Roman</vt:lpstr>
      <vt:lpstr>Arial</vt:lpstr>
      <vt:lpstr>Short Stack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1</cp:revision>
  <dcterms:created xsi:type="dcterms:W3CDTF">2020-12-31T15:11:03Z</dcterms:created>
  <dcterms:modified xsi:type="dcterms:W3CDTF">2023-01-05T17:13:00Z</dcterms:modified>
</cp:coreProperties>
</file>