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sldIdLst>
    <p:sldId id="259" r:id="rId2"/>
    <p:sldId id="257" r:id="rId3"/>
    <p:sldId id="256" r:id="rId4"/>
    <p:sldId id="268" r:id="rId5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E9029D-3715-4D6D-A81E-BE385BF53C28}" v="1" dt="2023-03-23T17:01:32.18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348"/>
    <p:restoredTop sz="91706"/>
  </p:normalViewPr>
  <p:slideViewPr>
    <p:cSldViewPr snapToGrid="0" snapToObjects="1">
      <p:cViewPr varScale="1">
        <p:scale>
          <a:sx n="43" d="100"/>
          <a:sy n="43" d="100"/>
        </p:scale>
        <p:origin x="2664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ta Mapes" userId="e7356da7-cc08-4051-b72d-068f350b1328" providerId="ADAL" clId="{25E9029D-3715-4D6D-A81E-BE385BF53C28}"/>
    <pc:docChg chg="custSel modSld">
      <pc:chgData name="Danita Mapes" userId="e7356da7-cc08-4051-b72d-068f350b1328" providerId="ADAL" clId="{25E9029D-3715-4D6D-A81E-BE385BF53C28}" dt="2023-03-23T17:01:57.458" v="138" actId="1076"/>
      <pc:docMkLst>
        <pc:docMk/>
      </pc:docMkLst>
      <pc:sldChg chg="addSp modSp mod">
        <pc:chgData name="Danita Mapes" userId="e7356da7-cc08-4051-b72d-068f350b1328" providerId="ADAL" clId="{25E9029D-3715-4D6D-A81E-BE385BF53C28}" dt="2023-03-23T17:01:57.458" v="138" actId="1076"/>
        <pc:sldMkLst>
          <pc:docMk/>
          <pc:sldMk cId="3728415306" sldId="259"/>
        </pc:sldMkLst>
        <pc:spChg chg="add mod">
          <ac:chgData name="Danita Mapes" userId="e7356da7-cc08-4051-b72d-068f350b1328" providerId="ADAL" clId="{25E9029D-3715-4D6D-A81E-BE385BF53C28}" dt="2023-03-23T17:01:57.458" v="138" actId="1076"/>
          <ac:spMkLst>
            <pc:docMk/>
            <pc:sldMk cId="3728415306" sldId="259"/>
            <ac:spMk id="3" creationId="{8B16439B-9BCA-EDD1-5E8D-FE2BA3EDFFE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2919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0050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9886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315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7936325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44 – 39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25 – 55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81 – 213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17 – 45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-32 – 83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-44 – 66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-16 – 77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-51 – 318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-29 – 144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90 – 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8B16439B-9BCA-EDD1-5E8D-FE2BA3EDFFEE}"/>
              </a:ext>
            </a:extLst>
          </p:cNvPr>
          <p:cNvSpPr txBox="1"/>
          <p:nvPr/>
        </p:nvSpPr>
        <p:spPr>
          <a:xfrm>
            <a:off x="3699763" y="8897779"/>
            <a:ext cx="315823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Please see PDF in case the formatting of this file changes.</a:t>
            </a:r>
          </a:p>
        </p:txBody>
      </p:sp>
    </p:spTree>
    <p:extLst>
      <p:ext uri="{BB962C8B-B14F-4D97-AF65-F5344CB8AC3E}">
        <p14:creationId xmlns:p14="http://schemas.microsoft.com/office/powerpoint/2010/main" val="3728415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6546475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1.83 – 3.55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-8.8 – 1.14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3.9 – 1.44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1.35 – 5.03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0.14 – 3.09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6.2 – 17.3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1.48 – 2.7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5.3 – 3.76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4.83 – 45.2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9.03 – 1.13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2267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08524140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4000" b="0" i="1" smtClean="0"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9</m:t>
                                </m:r>
                                <m:f>
                                  <m:fPr>
                                    <m:ctrlPr>
                                      <a:rPr lang="en-US" sz="400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  <m:r>
                                  <a:rPr lang="en-US" sz="4000" b="0" i="1" smtClean="0"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−7</m:t>
                                </m:r>
                                <m:f>
                                  <m:fPr>
                                    <m:ctrlP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4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4000" b="0" dirty="0">
                              <a:effectLst/>
                              <a:cs typeface="Times New Roman" panose="02020603050405020304" pitchFamily="18" charset="0"/>
                            </a:rPr>
                            <a:t>-</a:t>
                          </a:r>
                          <a14:m>
                            <m:oMath xmlns:m="http://schemas.openxmlformats.org/officeDocument/2006/math">
                              <m:r>
                                <a:rPr lang="en-US" sz="4000" b="0" i="1" smtClean="0">
                                  <a:effectLst/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6</m:t>
                              </m:r>
                              <m:f>
                                <m:fPr>
                                  <m:ctrlPr>
                                    <a:rPr lang="en-US" sz="4000" i="1" smtClean="0">
                                      <a:effectLst/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4000" b="0" i="1" smtClean="0">
                                      <a:effectLst/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US" sz="4000" b="0" i="1" smtClean="0">
                                      <a:effectLst/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6</m:t>
                                  </m:r>
                                </m:den>
                              </m:f>
                              <m:r>
                                <a:rPr lang="en-US" sz="4000" b="0" i="1" smtClean="0">
                                  <a:effectLst/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−5</m:t>
                              </m:r>
                              <m:f>
                                <m:fPr>
                                  <m:ctrlPr>
                                    <a:rPr lang="en-US" sz="4000" b="0" i="1" smtClean="0">
                                      <a:effectLst/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4000" b="0" i="1" smtClean="0">
                                      <a:effectLst/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US" sz="4000" b="0" i="1" smtClean="0">
                                      <a:effectLst/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endParaRPr lang="en-US" sz="4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4000" b="0" i="1" smtClean="0"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3</m:t>
                                </m:r>
                                <m:f>
                                  <m:fPr>
                                    <m:ctrlPr>
                                      <a:rPr lang="en-US" sz="400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  <m:r>
                                  <a:rPr lang="en-US" sz="4000" b="0" i="1" smtClean="0"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−4</m:t>
                                </m:r>
                                <m:f>
                                  <m:fPr>
                                    <m:ctrlP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4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4000" b="0" i="1" smtClean="0"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4</m:t>
                                </m:r>
                                <m:f>
                                  <m:fPr>
                                    <m:ctrlPr>
                                      <a:rPr lang="en-US" sz="400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7</m:t>
                                    </m:r>
                                  </m:den>
                                </m:f>
                                <m:r>
                                  <a:rPr lang="en-US" sz="4000" b="0" i="1" smtClean="0"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−8</m:t>
                                </m:r>
                                <m:f>
                                  <m:fPr>
                                    <m:ctrlP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7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4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4000" b="0" i="1" smtClean="0"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4</m:t>
                                </m:r>
                                <m:f>
                                  <m:fPr>
                                    <m:ctrlPr>
                                      <a:rPr lang="en-US" sz="400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  <m:r>
                                  <a:rPr lang="en-US" sz="4000" b="0" i="1" smtClean="0"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−7</m:t>
                                </m:r>
                                <m:f>
                                  <m:fPr>
                                    <m:ctrlP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4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4000" b="0" dirty="0">
                              <a:effectLst/>
                              <a:cs typeface="Times New Roman" panose="02020603050405020304" pitchFamily="18" charset="0"/>
                            </a:rPr>
                            <a:t>-</a:t>
                          </a:r>
                          <a14:m>
                            <m:oMath xmlns:m="http://schemas.openxmlformats.org/officeDocument/2006/math">
                              <m:r>
                                <a:rPr lang="en-US" sz="4000" b="0" i="1" smtClean="0">
                                  <a:effectLst/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5</m:t>
                              </m:r>
                              <m:f>
                                <m:fPr>
                                  <m:ctrlPr>
                                    <a:rPr lang="en-US" sz="4000" i="1" smtClean="0">
                                      <a:effectLst/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4000" b="0" i="1" smtClean="0">
                                      <a:effectLst/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4000" b="0" i="1" smtClean="0">
                                      <a:effectLst/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US" sz="4000" b="0" i="1" smtClean="0">
                                  <a:effectLst/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−4</m:t>
                              </m:r>
                              <m:f>
                                <m:fPr>
                                  <m:ctrlPr>
                                    <a:rPr lang="en-US" sz="4000" b="0" i="1" smtClean="0">
                                      <a:effectLst/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4000" b="0" i="1" smtClean="0">
                                      <a:effectLst/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US" sz="4000" b="0" i="1" smtClean="0">
                                      <a:effectLst/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12</m:t>
                                  </m:r>
                                </m:den>
                              </m:f>
                            </m:oMath>
                          </a14:m>
                          <a:endParaRPr lang="en-US" sz="4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4000" b="0" i="1" smtClean="0"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2</m:t>
                                </m:r>
                                <m:f>
                                  <m:fPr>
                                    <m:ctrlPr>
                                      <a:rPr lang="en-US" sz="400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4000" b="0" i="1" smtClean="0"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−9</m:t>
                                </m:r>
                                <m:f>
                                  <m:fPr>
                                    <m:ctrlP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6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4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4000" b="0" dirty="0">
                              <a:effectLst/>
                              <a:cs typeface="Times New Roman" panose="02020603050405020304" pitchFamily="18" charset="0"/>
                            </a:rPr>
                            <a:t>-</a:t>
                          </a:r>
                          <a14:m>
                            <m:oMath xmlns:m="http://schemas.openxmlformats.org/officeDocument/2006/math">
                              <m:r>
                                <a:rPr lang="en-US" sz="4000" b="0" i="1" smtClean="0">
                                  <a:effectLst/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7</m:t>
                              </m:r>
                              <m:f>
                                <m:fPr>
                                  <m:ctrlPr>
                                    <a:rPr lang="en-US" sz="4000" i="1" smtClean="0">
                                      <a:effectLst/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4000" b="0" i="1" smtClean="0">
                                      <a:effectLst/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US" sz="4000" b="0" i="1" smtClean="0">
                                      <a:effectLst/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8</m:t>
                                  </m:r>
                                </m:den>
                              </m:f>
                              <m:r>
                                <a:rPr lang="en-US" sz="4000" b="0" i="1" smtClean="0">
                                  <a:effectLst/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−6</m:t>
                              </m:r>
                              <m:f>
                                <m:fPr>
                                  <m:ctrlPr>
                                    <a:rPr lang="en-US" sz="4000" b="0" i="1" smtClean="0">
                                      <a:effectLst/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4000" b="0" i="1" smtClean="0">
                                      <a:effectLst/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4000" b="0" i="1" smtClean="0">
                                      <a:effectLst/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lang="en-US" sz="4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4000" b="0" i="1" smtClean="0"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3</m:t>
                                </m:r>
                                <m:f>
                                  <m:fPr>
                                    <m:ctrlPr>
                                      <a:rPr lang="en-US" sz="400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  <m:r>
                                  <a:rPr lang="en-US" sz="4000" b="0" i="1" smtClean="0"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−7</m:t>
                                </m:r>
                                <m:f>
                                  <m:fPr>
                                    <m:ctrlP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7</m:t>
                                    </m:r>
                                  </m:num>
                                  <m:den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12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4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4000" b="0" i="1" smtClean="0"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4</m:t>
                                </m:r>
                                <m:f>
                                  <m:fPr>
                                    <m:ctrlPr>
                                      <a:rPr lang="en-US" sz="400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  <m:r>
                                  <a:rPr lang="en-US" sz="4000" b="0" i="1" smtClean="0"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−9</m:t>
                                </m:r>
                                <m:f>
                                  <m:fPr>
                                    <m:ctrlP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4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08524140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694" r="-100741" b="-4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694" r="-741" b="-4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100694" r="-100741" b="-3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100694" r="-741" b="-3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200694" r="-100741" b="-2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200694" r="-741" b="-2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300694" r="-100741" b="-1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300694" r="-741" b="-1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400694" r="-100741" b="-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400694" r="-741" b="-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654745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4000" b="0" i="1" smtClean="0"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9</m:t>
                                </m:r>
                                <m:f>
                                  <m:fPr>
                                    <m:ctrlPr>
                                      <a:rPr lang="en-US" sz="400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  <m:r>
                                  <a:rPr lang="en-US" sz="4000" b="0" i="1" smtClean="0"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−7</m:t>
                                </m:r>
                                <m:f>
                                  <m:fPr>
                                    <m:ctrlP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4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4000" b="0" i="1" smtClean="0"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6</m:t>
                                </m:r>
                                <m:f>
                                  <m:fPr>
                                    <m:ctrlPr>
                                      <a:rPr lang="en-US" sz="400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6</m:t>
                                    </m:r>
                                  </m:den>
                                </m:f>
                                <m:r>
                                  <a:rPr lang="en-US" sz="4000" b="0" i="1" smtClean="0"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−5</m:t>
                                </m:r>
                                <m:f>
                                  <m:fPr>
                                    <m:ctrlP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4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4000" b="0" i="1" smtClean="0"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6</m:t>
                                </m:r>
                                <m:f>
                                  <m:fPr>
                                    <m:ctrlPr>
                                      <a:rPr lang="en-US" sz="400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  <m:r>
                                  <a:rPr lang="en-US" sz="4000" b="0" i="1" smtClean="0"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−2</m:t>
                                </m:r>
                                <m:f>
                                  <m:fPr>
                                    <m:ctrlP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4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4000" b="0" i="1" smtClean="0"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14</m:t>
                                </m:r>
                                <m:f>
                                  <m:fPr>
                                    <m:ctrlPr>
                                      <a:rPr lang="en-US" sz="400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4</m:t>
                                    </m:r>
                                  </m:num>
                                  <m:den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7</m:t>
                                    </m:r>
                                  </m:den>
                                </m:f>
                                <m:r>
                                  <a:rPr lang="en-US" sz="4000" b="0" i="1" smtClean="0"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−8</m:t>
                                </m:r>
                                <m:f>
                                  <m:fPr>
                                    <m:ctrlP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7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4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4000" b="0" i="1" smtClean="0"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11</m:t>
                                </m:r>
                                <m:f>
                                  <m:fPr>
                                    <m:ctrlPr>
                                      <a:rPr lang="en-US" sz="400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  <m:r>
                                  <a:rPr lang="en-US" sz="4000" b="0" i="1" smtClean="0"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−7</m:t>
                                </m:r>
                                <m:f>
                                  <m:fPr>
                                    <m:ctrlP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4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4000" b="0" i="1" smtClean="0"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7</m:t>
                                </m:r>
                                <m:f>
                                  <m:fPr>
                                    <m:ctrlPr>
                                      <a:rPr lang="en-US" sz="400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  <m:r>
                                  <a:rPr lang="en-US" sz="4000" b="0" i="1" smtClean="0"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−4</m:t>
                                </m:r>
                                <m:f>
                                  <m:fPr>
                                    <m:ctrlP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12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4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4000" b="0" i="1" smtClean="0"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12</m:t>
                                </m:r>
                                <m:f>
                                  <m:fPr>
                                    <m:ctrlPr>
                                      <a:rPr lang="en-US" sz="400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4000" b="0" i="1" smtClean="0"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−9</m:t>
                                </m:r>
                                <m:f>
                                  <m:fPr>
                                    <m:ctrlP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6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4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4000" b="0" i="1" smtClean="0"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8</m:t>
                                </m:r>
                                <m:f>
                                  <m:fPr>
                                    <m:ctrlPr>
                                      <a:rPr lang="en-US" sz="400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  <m:r>
                                  <a:rPr lang="en-US" sz="4000" b="0" i="1" smtClean="0"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−6</m:t>
                                </m:r>
                                <m:f>
                                  <m:fPr>
                                    <m:ctrlP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4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4000" b="0" i="1" smtClean="0"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7</m:t>
                                </m:r>
                                <m:f>
                                  <m:fPr>
                                    <m:ctrlPr>
                                      <a:rPr lang="en-US" sz="400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  <m:r>
                                  <a:rPr lang="en-US" sz="4000" b="0" i="1" smtClean="0"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−3</m:t>
                                </m:r>
                                <m:f>
                                  <m:fPr>
                                    <m:ctrlP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12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4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4000" b="0" i="1" smtClean="0"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9</m:t>
                                </m:r>
                                <m:f>
                                  <m:fPr>
                                    <m:ctrlPr>
                                      <a:rPr lang="en-US" sz="400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  <m:r>
                                  <a:rPr lang="en-US" sz="4000" b="0" i="1" smtClean="0"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−9</m:t>
                                </m:r>
                                <m:f>
                                  <m:fPr>
                                    <m:ctrlP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4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4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80388418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694" r="-100741" b="-4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694" r="-741" b="-4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100694" r="-100741" b="-3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100694" r="-741" b="-3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200694" r="-100741" b="-2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200694" r="-741" b="-2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300694" r="-100741" b="-1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300694" r="-741" b="-1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400694" r="-100741" b="-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400694" r="-741" b="-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8070285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</TotalTime>
  <Words>185</Words>
  <Application>Microsoft Office PowerPoint</Application>
  <PresentationFormat>Letter Paper (8.5x11 in)</PresentationFormat>
  <Paragraphs>45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Cambria Math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Danita Mapes</cp:lastModifiedBy>
  <cp:revision>6</cp:revision>
  <cp:lastPrinted>2020-12-31T15:31:08Z</cp:lastPrinted>
  <dcterms:created xsi:type="dcterms:W3CDTF">2020-12-31T15:11:03Z</dcterms:created>
  <dcterms:modified xsi:type="dcterms:W3CDTF">2023-03-23T17:01:59Z</dcterms:modified>
</cp:coreProperties>
</file>