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5"/>
    <p:restoredTop sz="96327"/>
  </p:normalViewPr>
  <p:slideViewPr>
    <p:cSldViewPr snapToGrid="0" snapToObjects="1" showGuides="1">
      <p:cViewPr>
        <p:scale>
          <a:sx n="150" d="100"/>
          <a:sy n="150" d="100"/>
        </p:scale>
        <p:origin x="1380" y="-9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Halve and Double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400" b="1" dirty="0">
                <a:solidFill>
                  <a:schemeClr val="tx1"/>
                </a:solidFill>
              </a:rPr>
              <a:t>How It Works: </a:t>
            </a:r>
            <a:r>
              <a:rPr lang="en-US" sz="1400" dirty="0">
                <a:solidFill>
                  <a:schemeClr val="tx1"/>
                </a:solidFill>
              </a:rPr>
              <a:t>We can halve a factor and double another to get an answer.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Choose which factor to halve and which to double.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Halve one factor.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Double the other factor.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Find the product by multiplying.</a:t>
            </a:r>
          </a:p>
          <a:p>
            <a:pPr marL="342900" indent="-342900">
              <a:buAutoNum type="arabicPeriod"/>
            </a:pPr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left example shows that you can halve 14 and double 15. These new numbers make it easier to multiply. Now the number sentence is 7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30, which is 210. So, 14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15 = 210.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The right example shows a different way that you can halve and double. The problem is 25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8: 8 can be halved and 25 doubled to create 50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4. You can double and halve again: 4 can be halved and 50 doubled, resulting in 100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2. 100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2 = 200 is the same as 25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8 = 200.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When It’s Useful: </a:t>
            </a:r>
            <a:r>
              <a:rPr lang="en-US" sz="1400" dirty="0">
                <a:solidFill>
                  <a:schemeClr val="tx1"/>
                </a:solidFill>
              </a:rPr>
              <a:t>Halving and doubling is useful when one factor is an even number. It also helps when both factors can be easily halved and doubled. For example, 38 </a:t>
            </a:r>
            <a:r>
              <a:rPr lang="en-US" sz="1400" b="0" dirty="0">
                <a:solidFill>
                  <a:schemeClr val="tx1"/>
                </a:solidFill>
                <a:effectLst/>
              </a:rPr>
              <a:t>×</a:t>
            </a:r>
            <a:r>
              <a:rPr lang="en-US" sz="1400" dirty="0">
                <a:solidFill>
                  <a:schemeClr val="tx1"/>
                </a:solidFill>
              </a:rPr>
              <a:t> 17 is not a good fit for this strategy because </a:t>
            </a:r>
            <a:r>
              <a:rPr lang="en-US" sz="1400">
                <a:solidFill>
                  <a:schemeClr val="tx1"/>
                </a:solidFill>
              </a:rPr>
              <a:t>19 </a:t>
            </a:r>
            <a:r>
              <a:rPr lang="en-US" sz="1400" b="0">
                <a:solidFill>
                  <a:schemeClr val="tx1"/>
                </a:solidFill>
                <a:effectLst/>
              </a:rPr>
              <a:t>×</a:t>
            </a:r>
            <a:r>
              <a:rPr lang="en-US" sz="140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34 is not a friendly problem to solve. </a:t>
            </a:r>
          </a:p>
        </p:txBody>
      </p:sp>
      <p:pic>
        <p:nvPicPr>
          <p:cNvPr id="6" name="Picture 5" descr="Text, letter&#10;&#10;Description automatically generated">
            <a:extLst>
              <a:ext uri="{FF2B5EF4-FFF2-40B4-BE49-F238E27FC236}">
                <a16:creationId xmlns:a16="http://schemas.microsoft.com/office/drawing/2014/main" id="{07D28EDA-8686-964A-B929-F22F3F3FB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5719179"/>
            <a:ext cx="2666172" cy="29741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 descr="Text, whiteboard&#10;&#10;Description automatically generated">
            <a:extLst>
              <a:ext uri="{FF2B5EF4-FFF2-40B4-BE49-F238E27FC236}">
                <a16:creationId xmlns:a16="http://schemas.microsoft.com/office/drawing/2014/main" id="{1A80708F-12C5-B14A-BBF7-5B4942525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660" y="5719179"/>
            <a:ext cx="2759806" cy="297416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1892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214</Words>
  <Application>Microsoft Office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61</cp:revision>
  <dcterms:created xsi:type="dcterms:W3CDTF">2021-01-10T13:40:23Z</dcterms:created>
  <dcterms:modified xsi:type="dcterms:W3CDTF">2021-03-30T01:30:00Z</dcterms:modified>
</cp:coreProperties>
</file>