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6327"/>
  </p:normalViewPr>
  <p:slideViewPr>
    <p:cSldViewPr snapToGrid="0" snapToObjects="1" showGuides="1">
      <p:cViewPr varScale="1">
        <p:scale>
          <a:sx n="55" d="100"/>
          <a:sy n="55" d="100"/>
        </p:scale>
        <p:origin x="251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Mirsadjadi" userId="829506b3-188b-40ef-b775-a5ec767efb4e" providerId="ADAL" clId="{5D343C42-0963-4449-B745-2718B573192F}"/>
    <pc:docChg chg="modSld">
      <pc:chgData name="Tori Mirsadjadi" userId="829506b3-188b-40ef-b775-a5ec767efb4e" providerId="ADAL" clId="{5D343C42-0963-4449-B745-2718B573192F}" dt="2021-05-14T17:05:03.977" v="40" actId="20577"/>
      <pc:docMkLst>
        <pc:docMk/>
      </pc:docMkLst>
      <pc:sldChg chg="modSp mod">
        <pc:chgData name="Tori Mirsadjadi" userId="829506b3-188b-40ef-b775-a5ec767efb4e" providerId="ADAL" clId="{5D343C42-0963-4449-B745-2718B573192F}" dt="2021-05-14T17:05:03.977" v="40" actId="20577"/>
        <pc:sldMkLst>
          <pc:docMk/>
          <pc:sldMk cId="3497190105" sldId="257"/>
        </pc:sldMkLst>
        <pc:spChg chg="mod">
          <ac:chgData name="Tori Mirsadjadi" userId="829506b3-188b-40ef-b775-a5ec767efb4e" providerId="ADAL" clId="{5D343C42-0963-4449-B745-2718B573192F}" dt="2021-05-14T17:05:03.977" v="40" actId="20577"/>
          <ac:spMkLst>
            <pc:docMk/>
            <pc:sldMk cId="3497190105" sldId="257"/>
            <ac:spMk id="5" creationId="{90F22204-B7F2-8D41-BE70-1FB5BE533320}"/>
          </ac:spMkLst>
        </pc:spChg>
      </pc:sldChg>
    </pc:docChg>
  </pc:docChgLst>
  <pc:docChgLst>
    <pc:chgData name="Tori Mirsadjadi" userId="829506b3-188b-40ef-b775-a5ec767efb4e" providerId="ADAL" clId="{A65DA2A2-2133-4BA0-8E3E-51837B79CF5A}"/>
    <pc:docChg chg="modSld">
      <pc:chgData name="Tori Mirsadjadi" userId="829506b3-188b-40ef-b775-a5ec767efb4e" providerId="ADAL" clId="{A65DA2A2-2133-4BA0-8E3E-51837B79CF5A}" dt="2021-05-14T17:09:39.484" v="55" actId="20577"/>
      <pc:docMkLst>
        <pc:docMk/>
      </pc:docMkLst>
      <pc:sldChg chg="modSp mod">
        <pc:chgData name="Tori Mirsadjadi" userId="829506b3-188b-40ef-b775-a5ec767efb4e" providerId="ADAL" clId="{A65DA2A2-2133-4BA0-8E3E-51837B79CF5A}" dt="2021-05-14T17:09:39.484" v="55" actId="20577"/>
        <pc:sldMkLst>
          <pc:docMk/>
          <pc:sldMk cId="3225028771" sldId="259"/>
        </pc:sldMkLst>
        <pc:spChg chg="mod">
          <ac:chgData name="Tori Mirsadjadi" userId="829506b3-188b-40ef-b775-a5ec767efb4e" providerId="ADAL" clId="{A65DA2A2-2133-4BA0-8E3E-51837B79CF5A}" dt="2021-05-14T17:09:39.484" v="55" actId="20577"/>
          <ac:spMkLst>
            <pc:docMk/>
            <pc:sldMk cId="3225028771" sldId="259"/>
            <ac:spMk id="5" creationId="{90F22204-B7F2-8D41-BE70-1FB5BE5333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BECA-56F3-7E40-BEE9-50225673E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Break Apart by Addends to Multiply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How It Works</a:t>
            </a:r>
            <a:r>
              <a:rPr lang="en-US" sz="1400" dirty="0">
                <a:solidFill>
                  <a:schemeClr val="tx1"/>
                </a:solidFill>
              </a:rPr>
              <a:t>: We can break apart either factor.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Choose which factor to break apart.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Break apart that factor into a sum. Multiply each addend by the other factor.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Add all the products together. This gives you the answer to the original problem.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that, 15 is broken apart into 10 and 5. Multiply the first part, 10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is 80. Then multiply the second part, 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is 40. The 80 and 40 are added. </a:t>
            </a:r>
          </a:p>
          <a:p>
            <a:r>
              <a:rPr lang="en-US" sz="1400" dirty="0">
                <a:solidFill>
                  <a:schemeClr val="tx1"/>
                </a:solidFill>
              </a:rPr>
              <a:t>80 + 40 = 120. The answer to the original problem is 120, 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= 120.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shows that 8 is broken apart into 4 and 4. Multiply the first part: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4 is 60. Then multiply the second part: 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4 is 60. The 60 and 60 are added: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60 + 60 = 120. The answer to the original problem </a:t>
            </a:r>
            <a:r>
              <a:rPr lang="en-US" sz="1400">
                <a:solidFill>
                  <a:schemeClr val="tx1"/>
                </a:solidFill>
              </a:rPr>
              <a:t>is 120, 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</a:t>
            </a:r>
            <a:r>
              <a:rPr lang="en-US" sz="1400">
                <a:solidFill>
                  <a:schemeClr val="tx1"/>
                </a:solidFill>
              </a:rPr>
              <a:t>= 120.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Breaking apart by addition to multiply is often useful. Any factor can be broken apart in different ways. The goal is to break apart factors in a way that makes the most sense. </a:t>
            </a: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7F30B12-F9E8-8147-8383-7189397B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9" y="5286399"/>
            <a:ext cx="1945515" cy="3525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D292EF-B44E-D641-BF54-D5465B50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18" y="5261129"/>
            <a:ext cx="2043902" cy="3550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1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Break Apart by Factors to Multiply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How It Works</a:t>
            </a:r>
            <a:r>
              <a:rPr lang="en-US" sz="1400" dirty="0">
                <a:solidFill>
                  <a:schemeClr val="tx1"/>
                </a:solidFill>
              </a:rPr>
              <a:t>: We can break apart either factor into its factors and find the product of the original problem.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Choose which factor to break apart by its factors.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Multiply the other factor by one of the parts.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Then, multiply that product by the other part.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 8 is broken apart into 2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4. Multiply the first part: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2 = 30. Then multiply the 30 by 4: 30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4 = 120. So, 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= 120.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shows that 15 is broken apart into 3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5. Multiply the first part: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3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= 24. Then multiply the 24 by 5: 24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5 = 120. So, 15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 = 120.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Breaking apart by factors to multiply is most useful when one factor can be broken apart easily. In the example, breaking apart 8 works well because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2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15 and 30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4 are friendly. Breaking apart 15 into 3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5 works, but 24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5 may be a </a:t>
            </a:r>
            <a:r>
              <a:rPr lang="en-US" sz="1400">
                <a:solidFill>
                  <a:schemeClr val="tx1"/>
                </a:solidFill>
              </a:rPr>
              <a:t>difficult one to </a:t>
            </a:r>
            <a:r>
              <a:rPr lang="en-US" sz="1400" dirty="0">
                <a:solidFill>
                  <a:schemeClr val="tx1"/>
                </a:solidFill>
              </a:rPr>
              <a:t>multiply.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28A781B-7F26-8347-BF55-CF94453B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9" y="5194852"/>
            <a:ext cx="1907326" cy="3525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alendar&#10;&#10;Description automatically generated with low confidence">
            <a:extLst>
              <a:ext uri="{FF2B5EF4-FFF2-40B4-BE49-F238E27FC236}">
                <a16:creationId xmlns:a16="http://schemas.microsoft.com/office/drawing/2014/main" id="{0D197F0F-5CF0-D74F-A92C-20F06746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54" y="5194852"/>
            <a:ext cx="2200437" cy="3525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02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440</Words>
  <Application>Microsoft Office PowerPoint</Application>
  <PresentationFormat>Letter Paper (8.5x11 in)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Tori Mirsadjadi</cp:lastModifiedBy>
  <cp:revision>61</cp:revision>
  <dcterms:created xsi:type="dcterms:W3CDTF">2021-01-10T13:40:23Z</dcterms:created>
  <dcterms:modified xsi:type="dcterms:W3CDTF">2021-05-14T17:09:46Z</dcterms:modified>
</cp:coreProperties>
</file>