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0FA156F-3D46-416A-BAFF-7EA906792C3A}">
  <a:tblStyle styleId="{F0FA156F-3D46-416A-BAFF-7EA906792C3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2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86934" y="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Keeps—Subtraction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176169" y="499330"/>
            <a:ext cx="6325300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Make 2 two-digit numbers. Find the difference and decide if you want to keep the answer as a score or not. You can only keep two of the four rounds. After the fourth round, add the two scores you kept. The player with the lowest score wins.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1" name="Google Shape;91;p13"/>
          <p:cNvGraphicFramePr/>
          <p:nvPr>
            <p:extLst>
              <p:ext uri="{D42A27DB-BD31-4B8C-83A1-F6EECF244321}">
                <p14:modId xmlns:p14="http://schemas.microsoft.com/office/powerpoint/2010/main" val="4202560343"/>
              </p:ext>
            </p:extLst>
          </p:nvPr>
        </p:nvGraphicFramePr>
        <p:xfrm>
          <a:off x="278541" y="1116695"/>
          <a:ext cx="6164175" cy="3027475"/>
        </p:xfrm>
        <a:graphic>
          <a:graphicData uri="http://schemas.openxmlformats.org/drawingml/2006/table">
            <a:tbl>
              <a:tblPr firstRow="1" firstCol="1" bandRow="1">
                <a:noFill/>
                <a:tableStyleId>{F0FA156F-3D46-416A-BAFF-7EA906792C3A}</a:tableStyleId>
              </a:tblPr>
              <a:tblGrid>
                <a:gridCol w="5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Round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Numbers</a:t>
                      </a:r>
                      <a:endParaRPr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Created</a:t>
                      </a:r>
                      <a:endParaRPr sz="14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</a:rPr>
                        <a:t>Difference </a:t>
                      </a:r>
                      <a:endParaRPr sz="14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</a:rPr>
                        <a:t>for Keeps</a:t>
                      </a: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</a:rPr>
                        <a:t>Difference</a:t>
                      </a:r>
                      <a:endParaRPr sz="14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i="1" u="none" strike="noStrike" cap="none" dirty="0">
                          <a:solidFill>
                            <a:schemeClr val="dk1"/>
                          </a:solidFill>
                        </a:rPr>
                        <a:t>Not </a:t>
                      </a: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</a:rPr>
                        <a:t>Kept</a:t>
                      </a: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4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1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2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3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4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</a:rPr>
                        <a:t>Sum of Keeps:  </a:t>
                      </a: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" name="Google Shape;92;p13"/>
          <p:cNvSpPr/>
          <p:nvPr/>
        </p:nvSpPr>
        <p:spPr>
          <a:xfrm>
            <a:off x="145658" y="4641004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Keeps—Subtraction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3" name="Google Shape;93;p13"/>
          <p:cNvCxnSpPr/>
          <p:nvPr/>
        </p:nvCxnSpPr>
        <p:spPr>
          <a:xfrm>
            <a:off x="278541" y="4572000"/>
            <a:ext cx="6354849" cy="0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94" name="Google Shape;94;p13"/>
          <p:cNvSpPr/>
          <p:nvPr/>
        </p:nvSpPr>
        <p:spPr>
          <a:xfrm>
            <a:off x="165884" y="5068835"/>
            <a:ext cx="6325300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Make 2 two-digit numbers. Find the difference and decide if you want to keep the answer as a score or not. You can only keep two of the four rounds. After the fourth round, add the two scores you kept. The player with the lowest score wins.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5" name="Google Shape;95;p13"/>
          <p:cNvGraphicFramePr/>
          <p:nvPr>
            <p:extLst>
              <p:ext uri="{D42A27DB-BD31-4B8C-83A1-F6EECF244321}">
                <p14:modId xmlns:p14="http://schemas.microsoft.com/office/powerpoint/2010/main" val="2607734019"/>
              </p:ext>
            </p:extLst>
          </p:nvPr>
        </p:nvGraphicFramePr>
        <p:xfrm>
          <a:off x="336799" y="5704280"/>
          <a:ext cx="6164175" cy="3027475"/>
        </p:xfrm>
        <a:graphic>
          <a:graphicData uri="http://schemas.openxmlformats.org/drawingml/2006/table">
            <a:tbl>
              <a:tblPr firstRow="1" firstCol="1" bandRow="1">
                <a:noFill/>
                <a:tableStyleId>{F0FA156F-3D46-416A-BAFF-7EA906792C3A}</a:tableStyleId>
              </a:tblPr>
              <a:tblGrid>
                <a:gridCol w="528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2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5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Round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Numbers</a:t>
                      </a:r>
                      <a:endParaRPr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Created</a:t>
                      </a:r>
                      <a:endParaRPr sz="14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</a:rPr>
                        <a:t>Difference </a:t>
                      </a:r>
                      <a:endParaRPr sz="14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</a:rPr>
                        <a:t>for Keeps</a:t>
                      </a: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</a:rPr>
                        <a:t>Difference</a:t>
                      </a:r>
                      <a:endParaRPr sz="14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i="1" u="none" strike="noStrike" cap="none" dirty="0">
                          <a:solidFill>
                            <a:schemeClr val="dk1"/>
                          </a:solidFill>
                        </a:rPr>
                        <a:t>Not</a:t>
                      </a:r>
                      <a:r>
                        <a:rPr lang="en-US" sz="1400" u="none" strike="noStrike" cap="none" dirty="0">
                          <a:solidFill>
                            <a:schemeClr val="dk1"/>
                          </a:solidFill>
                        </a:rPr>
                        <a:t> Kept</a:t>
                      </a:r>
                      <a:endParaRPr sz="14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4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1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2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3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4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strike="noStrike" cap="none">
                          <a:solidFill>
                            <a:schemeClr val="dk1"/>
                          </a:solidFill>
                        </a:rPr>
                        <a:t>Sum of Keeps:  </a:t>
                      </a:r>
                      <a:endParaRPr sz="14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700"/>
                        <a:buFont typeface="Arial"/>
                        <a:buNone/>
                      </a:pPr>
                      <a:r>
                        <a:rPr lang="en-US" sz="17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1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3200" marR="632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191</Words>
  <Application>Microsoft Office PowerPoint</Application>
  <PresentationFormat>On-screen Show (4:3)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Tori Mirsadjadi (she/her/hers)</dc:creator>
  <cp:lastModifiedBy>Tori Mirsadjadi (she/her/hers)</cp:lastModifiedBy>
  <cp:revision>2</cp:revision>
  <dcterms:modified xsi:type="dcterms:W3CDTF">2022-04-13T14:19:01Z</dcterms:modified>
</cp:coreProperties>
</file>