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102" d="100"/>
          <a:sy n="102" d="100"/>
        </p:scale>
        <p:origin x="24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" userId="829506b3-188b-40ef-b775-a5ec767efb4e" providerId="ADAL" clId="{41754066-D065-44EE-B4E0-2BEC1CCC1171}"/>
    <pc:docChg chg="undo custSel modSld">
      <pc:chgData name="Tori Mirsadjadi" userId="829506b3-188b-40ef-b775-a5ec767efb4e" providerId="ADAL" clId="{41754066-D065-44EE-B4E0-2BEC1CCC1171}" dt="2021-05-20T01:37:37.647" v="29" actId="20577"/>
      <pc:docMkLst>
        <pc:docMk/>
      </pc:docMkLst>
      <pc:sldChg chg="modSp mod">
        <pc:chgData name="Tori Mirsadjadi" userId="829506b3-188b-40ef-b775-a5ec767efb4e" providerId="ADAL" clId="{41754066-D065-44EE-B4E0-2BEC1CCC1171}" dt="2021-05-20T01:37:37.647" v="29" actId="20577"/>
        <pc:sldMkLst>
          <pc:docMk/>
          <pc:sldMk cId="3697249080" sldId="256"/>
        </pc:sldMkLst>
        <pc:graphicFrameChg chg="modGraphic">
          <ac:chgData name="Tori Mirsadjadi" userId="829506b3-188b-40ef-b775-a5ec767efb4e" providerId="ADAL" clId="{41754066-D065-44EE-B4E0-2BEC1CCC1171}" dt="2021-05-20T01:37:37.647" v="29" actId="20577"/>
          <ac:graphicFrameMkLst>
            <pc:docMk/>
            <pc:sldMk cId="3697249080" sldId="256"/>
            <ac:graphicFrameMk id="2" creationId="{E294A464-122E-CF4D-B139-9C348E008252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200417" y="109243"/>
            <a:ext cx="8680538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Changing Addends, Changing Sums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200416" y="534074"/>
            <a:ext cx="868053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Make a number and add it to the number in each row. Find the sum. Tell how each new sum is related to the sum above.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294A464-122E-CF4D-B139-9C348E0082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832205"/>
              </p:ext>
            </p:extLst>
          </p:nvPr>
        </p:nvGraphicFramePr>
        <p:xfrm>
          <a:off x="306887" y="1041399"/>
          <a:ext cx="8574065" cy="51714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1486">
                  <a:extLst>
                    <a:ext uri="{9D8B030D-6E8A-4147-A177-3AD203B41FA5}">
                      <a16:colId xmlns:a16="http://schemas.microsoft.com/office/drawing/2014/main" val="393085993"/>
                    </a:ext>
                  </a:extLst>
                </a:gridCol>
                <a:gridCol w="1050412">
                  <a:extLst>
                    <a:ext uri="{9D8B030D-6E8A-4147-A177-3AD203B41FA5}">
                      <a16:colId xmlns:a16="http://schemas.microsoft.com/office/drawing/2014/main" val="1600094707"/>
                    </a:ext>
                  </a:extLst>
                </a:gridCol>
                <a:gridCol w="2487817">
                  <a:extLst>
                    <a:ext uri="{9D8B030D-6E8A-4147-A177-3AD203B41FA5}">
                      <a16:colId xmlns:a16="http://schemas.microsoft.com/office/drawing/2014/main" val="2630918488"/>
                    </a:ext>
                  </a:extLst>
                </a:gridCol>
                <a:gridCol w="4154350">
                  <a:extLst>
                    <a:ext uri="{9D8B030D-6E8A-4147-A177-3AD203B41FA5}">
                      <a16:colId xmlns:a16="http://schemas.microsoft.com/office/drawing/2014/main" val="3759011403"/>
                    </a:ext>
                  </a:extLst>
                </a:gridCol>
              </a:tblGrid>
              <a:tr h="36048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My Number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Added to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Sum (show how you found the sum)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How is this sum related to the sum above?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480489"/>
                  </a:ext>
                </a:extLst>
              </a:tr>
              <a:tr h="106910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</a:rPr>
                        <a:t>97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559297"/>
                  </a:ext>
                </a:extLst>
              </a:tr>
              <a:tr h="12472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007750"/>
                  </a:ext>
                </a:extLst>
              </a:tr>
              <a:tr h="12472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297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143167"/>
                  </a:ext>
                </a:extLst>
              </a:tr>
              <a:tr h="12472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697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4843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99</Words>
  <Application>Microsoft Office PowerPoint</Application>
  <PresentationFormat>Letter Paper (8.5x11 in)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</cp:lastModifiedBy>
  <cp:revision>5</cp:revision>
  <dcterms:created xsi:type="dcterms:W3CDTF">2020-12-31T15:11:03Z</dcterms:created>
  <dcterms:modified xsi:type="dcterms:W3CDTF">2021-05-20T01:37:42Z</dcterms:modified>
</cp:coreProperties>
</file>