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Rewrite 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93615" y="712100"/>
            <a:ext cx="6291741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problem card. Think about how you can </a:t>
            </a:r>
            <a:r>
              <a:rPr lang="en-US" sz="1000">
                <a:solidFill>
                  <a:schemeClr val="tx1"/>
                </a:solidFill>
              </a:rPr>
              <a:t>use 10 </a:t>
            </a:r>
            <a:r>
              <a:rPr lang="en-US" sz="1000" dirty="0">
                <a:solidFill>
                  <a:schemeClr val="tx1"/>
                </a:solidFill>
              </a:rPr>
              <a:t>to rethink the problem. Write the new problem. Write the sum. Try again.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9890BB-9479-9545-8B8D-39464A842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59268"/>
              </p:ext>
            </p:extLst>
          </p:nvPr>
        </p:nvGraphicFramePr>
        <p:xfrm>
          <a:off x="293615" y="1384183"/>
          <a:ext cx="6291741" cy="6776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929">
                  <a:extLst>
                    <a:ext uri="{9D8B030D-6E8A-4147-A177-3AD203B41FA5}">
                      <a16:colId xmlns:a16="http://schemas.microsoft.com/office/drawing/2014/main" val="2787173005"/>
                    </a:ext>
                  </a:extLst>
                </a:gridCol>
                <a:gridCol w="2464929">
                  <a:extLst>
                    <a:ext uri="{9D8B030D-6E8A-4147-A177-3AD203B41FA5}">
                      <a16:colId xmlns:a16="http://schemas.microsoft.com/office/drawing/2014/main" val="1940624532"/>
                    </a:ext>
                  </a:extLst>
                </a:gridCol>
                <a:gridCol w="1361883">
                  <a:extLst>
                    <a:ext uri="{9D8B030D-6E8A-4147-A177-3AD203B41FA5}">
                      <a16:colId xmlns:a16="http://schemas.microsoft.com/office/drawing/2014/main" val="63359884"/>
                    </a:ext>
                  </a:extLst>
                </a:gridCol>
              </a:tblGrid>
              <a:tr h="2443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Rethinking the Problem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Making Ten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868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080823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98526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735643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01536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649591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074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57</Words>
  <Application>Microsoft Office PowerPoint</Application>
  <PresentationFormat>Letter Paper (8.5x11 in)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dcterms:created xsi:type="dcterms:W3CDTF">2020-12-31T15:11:03Z</dcterms:created>
  <dcterms:modified xsi:type="dcterms:W3CDTF">2021-04-01T22:14:09Z</dcterms:modified>
</cp:coreProperties>
</file>