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51" d="100"/>
          <a:sy n="51" d="100"/>
        </p:scale>
        <p:origin x="27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FF0A91F7-1C81-4477-9765-2907ECAF4A88}"/>
    <pc:docChg chg="modSld">
      <pc:chgData name="Tori Mirsadjadi" userId="829506b3-188b-40ef-b775-a5ec767efb4e" providerId="ADAL" clId="{FF0A91F7-1C81-4477-9765-2907ECAF4A88}" dt="2021-07-08T15:07:06.006" v="5" actId="20577"/>
      <pc:docMkLst>
        <pc:docMk/>
      </pc:docMkLst>
      <pc:sldChg chg="modSp mod">
        <pc:chgData name="Tori Mirsadjadi" userId="829506b3-188b-40ef-b775-a5ec767efb4e" providerId="ADAL" clId="{FF0A91F7-1C81-4477-9765-2907ECAF4A88}" dt="2021-07-08T15:07:06.006" v="5" actId="20577"/>
        <pc:sldMkLst>
          <pc:docMk/>
          <pc:sldMk cId="3697249080" sldId="256"/>
        </pc:sldMkLst>
        <pc:graphicFrameChg chg="modGraphic">
          <ac:chgData name="Tori Mirsadjadi" userId="829506b3-188b-40ef-b775-a5ec767efb4e" providerId="ADAL" clId="{FF0A91F7-1C81-4477-9765-2907ECAF4A88}" dt="2021-07-08T15:07:06.006" v="5" actId="20577"/>
          <ac:graphicFrameMkLst>
            <pc:docMk/>
            <pc:sldMk cId="3697249080" sldId="256"/>
            <ac:graphicFrameMk id="2" creationId="{43D76E2C-0100-5948-9F05-3CE1E8D8CF8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50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99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80236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38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 ×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16711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 ×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55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41949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 × 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×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 ×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×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 ×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18 ×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 ×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 ×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14 ×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1090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80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×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 ×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 × 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 ×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 ×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 ×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719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73502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14 ×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26 ×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19 ×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 × 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 ×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28 × 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13 ×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187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155</Words>
  <Application>Microsoft Office PowerPoint</Application>
  <PresentationFormat>Letter Paper (8.5x11 in)</PresentationFormat>
  <Paragraphs>55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9</cp:revision>
  <cp:lastPrinted>2020-12-31T15:31:08Z</cp:lastPrinted>
  <dcterms:created xsi:type="dcterms:W3CDTF">2020-12-31T15:11:03Z</dcterms:created>
  <dcterms:modified xsi:type="dcterms:W3CDTF">2021-07-08T15:07:12Z</dcterms:modified>
</cp:coreProperties>
</file>