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18"/>
    <p:restoredTop sz="96654"/>
  </p:normalViewPr>
  <p:slideViewPr>
    <p:cSldViewPr snapToGrid="0" snapToObjects="1">
      <p:cViewPr varScale="1">
        <p:scale>
          <a:sx n="101" d="100"/>
          <a:sy n="101" d="100"/>
        </p:scale>
        <p:origin x="2169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34354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5953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182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2895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98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1615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62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42594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643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99</Words>
  <Application>Microsoft Office PowerPoint</Application>
  <PresentationFormat>Letter Paper (8.5x11 in)</PresentationFormat>
  <Paragraphs>99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cp:lastPrinted>2020-12-31T15:43:53Z</cp:lastPrinted>
  <dcterms:created xsi:type="dcterms:W3CDTF">2020-10-09T13:44:12Z</dcterms:created>
  <dcterms:modified xsi:type="dcterms:W3CDTF">2021-04-01T22:14:40Z</dcterms:modified>
</cp:coreProperties>
</file>