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0" d="100"/>
          <a:sy n="150" d="100"/>
        </p:scale>
        <p:origin x="15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Making Make Tens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93615" y="712100"/>
            <a:ext cx="6291741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Use four digit cards to make two addends. Record the problem. Rethink the problem using the Make Tens strategy and then record the problem.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9890BB-9479-9545-8B8D-39464A842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392235"/>
              </p:ext>
            </p:extLst>
          </p:nvPr>
        </p:nvGraphicFramePr>
        <p:xfrm>
          <a:off x="293615" y="1384183"/>
          <a:ext cx="6291741" cy="685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929">
                  <a:extLst>
                    <a:ext uri="{9D8B030D-6E8A-4147-A177-3AD203B41FA5}">
                      <a16:colId xmlns:a16="http://schemas.microsoft.com/office/drawing/2014/main" val="2787173005"/>
                    </a:ext>
                  </a:extLst>
                </a:gridCol>
                <a:gridCol w="2464929">
                  <a:extLst>
                    <a:ext uri="{9D8B030D-6E8A-4147-A177-3AD203B41FA5}">
                      <a16:colId xmlns:a16="http://schemas.microsoft.com/office/drawing/2014/main" val="1940624532"/>
                    </a:ext>
                  </a:extLst>
                </a:gridCol>
                <a:gridCol w="1361883">
                  <a:extLst>
                    <a:ext uri="{9D8B030D-6E8A-4147-A177-3AD203B41FA5}">
                      <a16:colId xmlns:a16="http://schemas.microsoft.com/office/drawing/2014/main" val="63359884"/>
                    </a:ext>
                  </a:extLst>
                </a:gridCol>
              </a:tblGrid>
              <a:tr h="2443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My Problem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My New Make Tens Problem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Sum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2868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35 + 49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34 + 50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577156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080823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98526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735643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01536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649591"/>
                  </a:ext>
                </a:extLst>
              </a:tr>
              <a:tr h="105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608" marR="77608" marT="38804" marB="3880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074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63</Words>
  <Application>Microsoft Office PowerPoint</Application>
  <PresentationFormat>Letter Paper (8.5x11 in)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2021-04-01T22:00:52Z</dcterms:modified>
</cp:coreProperties>
</file>