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069"/>
    <p:restoredTop sz="91726"/>
  </p:normalViewPr>
  <p:slideViewPr>
    <p:cSldViewPr snapToGrid="0" snapToObjects="1">
      <p:cViewPr varScale="1">
        <p:scale>
          <a:sx n="93" d="100"/>
          <a:sy n="93" d="100"/>
        </p:scale>
        <p:origin x="2745" y="5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153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401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6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5089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0158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7403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267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9469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69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5645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098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1400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902F44D-E06F-4344-81D4-BD9176E17D49}"/>
              </a:ext>
            </a:extLst>
          </p:cNvPr>
          <p:cNvSpPr/>
          <p:nvPr/>
        </p:nvSpPr>
        <p:spPr>
          <a:xfrm>
            <a:off x="145657" y="145658"/>
            <a:ext cx="6546456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5s and 10s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2CA1A5-E9FE-E246-86D5-F8CF245A9224}"/>
              </a:ext>
            </a:extLst>
          </p:cNvPr>
          <p:cNvSpPr/>
          <p:nvPr/>
        </p:nvSpPr>
        <p:spPr>
          <a:xfrm>
            <a:off x="145657" y="712100"/>
            <a:ext cx="6546456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>
                <a:solidFill>
                  <a:schemeClr val="tx1"/>
                </a:solidFill>
              </a:rPr>
              <a:t>Directions:</a:t>
            </a:r>
            <a:r>
              <a:rPr lang="en-US" sz="1000" dirty="0">
                <a:solidFill>
                  <a:schemeClr val="tx1"/>
                </a:solidFill>
              </a:rPr>
              <a:t> Generate a number. Use even numbers as a factor for the ×5 or ×10 column and use odd numbers for the ×10 column only. Write the related multiplication problem and find the product.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A37B1EA5-12F4-8145-B89B-81CD26623A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9620680"/>
              </p:ext>
            </p:extLst>
          </p:nvPr>
        </p:nvGraphicFramePr>
        <p:xfrm>
          <a:off x="230140" y="1308248"/>
          <a:ext cx="6153881" cy="71236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05091">
                  <a:extLst>
                    <a:ext uri="{9D8B030D-6E8A-4147-A177-3AD203B41FA5}">
                      <a16:colId xmlns:a16="http://schemas.microsoft.com/office/drawing/2014/main" val="4260974444"/>
                    </a:ext>
                  </a:extLst>
                </a:gridCol>
                <a:gridCol w="1595208">
                  <a:extLst>
                    <a:ext uri="{9D8B030D-6E8A-4147-A177-3AD203B41FA5}">
                      <a16:colId xmlns:a16="http://schemas.microsoft.com/office/drawing/2014/main" val="1085809779"/>
                    </a:ext>
                  </a:extLst>
                </a:gridCol>
                <a:gridCol w="1595803">
                  <a:extLst>
                    <a:ext uri="{9D8B030D-6E8A-4147-A177-3AD203B41FA5}">
                      <a16:colId xmlns:a16="http://schemas.microsoft.com/office/drawing/2014/main" val="1288924541"/>
                    </a:ext>
                  </a:extLst>
                </a:gridCol>
                <a:gridCol w="1557779">
                  <a:extLst>
                    <a:ext uri="{9D8B030D-6E8A-4147-A177-3AD203B41FA5}">
                      <a16:colId xmlns:a16="http://schemas.microsoft.com/office/drawing/2014/main" val="4152803182"/>
                    </a:ext>
                  </a:extLst>
                </a:gridCol>
              </a:tblGrid>
              <a:tr h="36828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bg1"/>
                          </a:solidFill>
                          <a:effectLst/>
                        </a:rPr>
                        <a:t>Number I Made</a:t>
                      </a:r>
                      <a:endParaRPr lang="en-US" sz="10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bg1"/>
                          </a:solidFill>
                          <a:effectLst/>
                        </a:rPr>
                        <a:t>×5 Column</a:t>
                      </a:r>
                      <a:endParaRPr lang="en-US" sz="10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bg1"/>
                          </a:solidFill>
                          <a:effectLst/>
                        </a:rPr>
                        <a:t>×10 Column</a:t>
                      </a:r>
                      <a:endParaRPr lang="en-US" sz="10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dirty="0">
                          <a:solidFill>
                            <a:schemeClr val="bg1"/>
                          </a:solidFill>
                          <a:effectLst/>
                        </a:rPr>
                        <a:t>Product of Both</a:t>
                      </a:r>
                      <a:endParaRPr lang="en-US" sz="1000" b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2893754"/>
                  </a:ext>
                </a:extLst>
              </a:tr>
              <a:tr h="26273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16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­16 × 5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8 × 10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80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66271739"/>
                  </a:ext>
                </a:extLst>
              </a:tr>
              <a:tr h="64870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____ × 5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solidFill>
                            <a:schemeClr val="tx1"/>
                          </a:solidFill>
                          <a:effectLst/>
                        </a:rPr>
                        <a:t>____ × 10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20886926"/>
                  </a:ext>
                </a:extLst>
              </a:tr>
              <a:tr h="64932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9585479"/>
                  </a:ext>
                </a:extLst>
              </a:tr>
              <a:tr h="64932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7213483"/>
                  </a:ext>
                </a:extLst>
              </a:tr>
              <a:tr h="64932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3181207"/>
                  </a:ext>
                </a:extLst>
              </a:tr>
              <a:tr h="64932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7611620"/>
                  </a:ext>
                </a:extLst>
              </a:tr>
              <a:tr h="64932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30545819"/>
                  </a:ext>
                </a:extLst>
              </a:tr>
              <a:tr h="64932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19252519"/>
                  </a:ext>
                </a:extLst>
              </a:tr>
              <a:tr h="64932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90077884"/>
                  </a:ext>
                </a:extLst>
              </a:tr>
              <a:tr h="64932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2748213"/>
                  </a:ext>
                </a:extLst>
              </a:tr>
              <a:tr h="64932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036" marR="56036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2310372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0D04A4B0-E71B-E34B-B472-1DD78DE4B304}"/>
              </a:ext>
            </a:extLst>
          </p:cNvPr>
          <p:cNvSpPr txBox="1"/>
          <p:nvPr/>
        </p:nvSpPr>
        <p:spPr>
          <a:xfrm>
            <a:off x="230140" y="8514826"/>
            <a:ext cx="615388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Tell how problems that multiply by 5 are related to problems that multiply by 10.</a:t>
            </a:r>
          </a:p>
        </p:txBody>
      </p:sp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Words>126</Words>
  <Application>Microsoft Office PowerPoint</Application>
  <PresentationFormat>Letter Paper (8.5x11 in)</PresentationFormat>
  <Paragraphs>52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Christina West</cp:lastModifiedBy>
  <cp:revision>5</cp:revision>
  <dcterms:created xsi:type="dcterms:W3CDTF">2020-12-31T15:11:03Z</dcterms:created>
  <dcterms:modified xsi:type="dcterms:W3CDTF">2021-04-02T00:06:59Z</dcterms:modified>
</cp:coreProperties>
</file>